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bd982ff9c240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0e59fa1d0d4277"/>
  </p:sldMasterIdLst>
  <p:sldIdLst>
    <p:sldId xmlns:r="http://schemas.openxmlformats.org/officeDocument/2006/relationships" id="256" r:id="R4a12d7a3e36c4537"/>
    <p:sldId xmlns:r="http://schemas.openxmlformats.org/officeDocument/2006/relationships" id="257" r:id="R5e8a7faa22064d1e"/>
    <p:sldId xmlns:r="http://schemas.openxmlformats.org/officeDocument/2006/relationships" id="258" r:id="Rc288b7e4847f4ecc"/>
    <p:sldId xmlns:r="http://schemas.openxmlformats.org/officeDocument/2006/relationships" id="259" r:id="R4c5e595ece3f4297"/>
    <p:sldId xmlns:r="http://schemas.openxmlformats.org/officeDocument/2006/relationships" id="260" r:id="R9cfd948b1d7a44a3"/>
    <p:sldId xmlns:r="http://schemas.openxmlformats.org/officeDocument/2006/relationships" id="261" r:id="Reaa13623c27343f3"/>
    <p:sldId xmlns:r="http://schemas.openxmlformats.org/officeDocument/2006/relationships" id="262" r:id="R8432b09346ba42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0e59fa1d0d4277" /><Relationship Type="http://schemas.openxmlformats.org/officeDocument/2006/relationships/slide" Target="/ppt/slides/slide1.xml" Id="R4a12d7a3e36c4537" /><Relationship Type="http://schemas.openxmlformats.org/officeDocument/2006/relationships/slide" Target="/ppt/slides/slide2.xml" Id="R5e8a7faa22064d1e" /><Relationship Type="http://schemas.openxmlformats.org/officeDocument/2006/relationships/slide" Target="/ppt/slides/slide3.xml" Id="Rc288b7e4847f4ecc" /><Relationship Type="http://schemas.openxmlformats.org/officeDocument/2006/relationships/slide" Target="/ppt/slides/slide4.xml" Id="R4c5e595ece3f4297" /><Relationship Type="http://schemas.openxmlformats.org/officeDocument/2006/relationships/slide" Target="/ppt/slides/slide5.xml" Id="R9cfd948b1d7a44a3" /><Relationship Type="http://schemas.openxmlformats.org/officeDocument/2006/relationships/slide" Target="/ppt/slides/slide6.xml" Id="Reaa13623c27343f3" /><Relationship Type="http://schemas.openxmlformats.org/officeDocument/2006/relationships/slide" Target="/ppt/slides/slide7.xml" Id="R8432b09346ba42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c18ae9fa243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cada380cc4353" /><Relationship Type="http://schemas.openxmlformats.org/officeDocument/2006/relationships/theme" Target="/ppt/slideMasters/theme/theme1.xml" Id="R05c61619523942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dcada380cc43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43fd16744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44103216e46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a9aba9c1f44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0f2c2df964f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22407d95b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22c7cb57644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1c2cf397848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LORENTZEN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ble etablert [år] og holder til i Kabelvåg.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23 478 744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32 807 040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GUNNAR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KÅRE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HELEN LORENTZEN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8310 Kabelvåg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76066330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913 989 708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