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56714d77981437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820f5840e0541d1"/>
  </p:sldMasterIdLst>
  <p:sldIdLst>
    <p:sldId xmlns:r="http://schemas.openxmlformats.org/officeDocument/2006/relationships" id="256" r:id="Re51be6551b7c4ccb"/>
    <p:sldId xmlns:r="http://schemas.openxmlformats.org/officeDocument/2006/relationships" id="257" r:id="R12442b8236ef4fdf"/>
    <p:sldId xmlns:r="http://schemas.openxmlformats.org/officeDocument/2006/relationships" id="258" r:id="R28e1586c7bd64cee"/>
    <p:sldId xmlns:r="http://schemas.openxmlformats.org/officeDocument/2006/relationships" id="259" r:id="Rbe7c4dc832634328"/>
    <p:sldId xmlns:r="http://schemas.openxmlformats.org/officeDocument/2006/relationships" id="260" r:id="R91ebe03ddb42419d"/>
    <p:sldId xmlns:r="http://schemas.openxmlformats.org/officeDocument/2006/relationships" id="261" r:id="R68b9b508b8d54013"/>
    <p:sldId xmlns:r="http://schemas.openxmlformats.org/officeDocument/2006/relationships" id="262" r:id="R29c392102fe64af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820f5840e0541d1" /><Relationship Type="http://schemas.openxmlformats.org/officeDocument/2006/relationships/slide" Target="/ppt/slides/slide1.xml" Id="Re51be6551b7c4ccb" /><Relationship Type="http://schemas.openxmlformats.org/officeDocument/2006/relationships/slide" Target="/ppt/slides/slide2.xml" Id="R12442b8236ef4fdf" /><Relationship Type="http://schemas.openxmlformats.org/officeDocument/2006/relationships/slide" Target="/ppt/slides/slide3.xml" Id="R28e1586c7bd64cee" /><Relationship Type="http://schemas.openxmlformats.org/officeDocument/2006/relationships/slide" Target="/ppt/slides/slide4.xml" Id="Rbe7c4dc832634328" /><Relationship Type="http://schemas.openxmlformats.org/officeDocument/2006/relationships/slide" Target="/ppt/slides/slide5.xml" Id="R91ebe03ddb42419d" /><Relationship Type="http://schemas.openxmlformats.org/officeDocument/2006/relationships/slide" Target="/ppt/slides/slide6.xml" Id="R68b9b508b8d54013" /><Relationship Type="http://schemas.openxmlformats.org/officeDocument/2006/relationships/slide" Target="/ppt/slides/slide7.xml" Id="R29c392102fe64af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7118ce58d0e465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e57b1ddd0148d7" /><Relationship Type="http://schemas.openxmlformats.org/officeDocument/2006/relationships/theme" Target="/ppt/slideMasters/theme/theme1.xml" Id="R03f44004d0c345a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4e57b1ddd0148d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3f53c06ca3460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089c52b867476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1f21e0d25e4f2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f07eb70dfe4cc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9e4251adae4df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a6a28fac3847f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dce942afda498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LORENTZEN TRADING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LORENTZEN TRADING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LORENTZEN TRADING AS ble etablert [år] og holder til i Kabelvåg.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LORENTZEN TRADING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LORENTZEN TRADING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LORENTZEN TRADING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2 033 000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517 044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147 756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23 848 337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33 901 221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LORENTZEN TRADING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LORENTZEN JOHN SVERRE  –  49,3 %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LORENTZEN JOHN GUNNAR  –  16,4 %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LORENTZEN ROLF KÅRE  –  16,4 %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BJØRKEDAL MARIANN HELEN L  –  12,3 %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LORENTZEN TRADING AS  –  4,2 %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LORENTZEN JOHN SVERRE  –  1,5 %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LORENTZEN TRADING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Storgata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8310 Kabelvåg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76066330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913 989 708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LORENTZEN TRADING AS</a:t>
            </a:r>
          </a:p>
        </p:txBody>
      </p:sp>
    </p:spTree>
  </p:cSld>
  <p:clrMapOvr>
    <a:masterClrMapping xmlns:a="http://schemas.openxmlformats.org/drawingml/2006/main"/>
  </p:clrMapOvr>
</p:sld>
</file>