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1600a891f6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ef5987457a4f44"/>
  </p:sldMasterIdLst>
  <p:sldIdLst>
    <p:sldId xmlns:r="http://schemas.openxmlformats.org/officeDocument/2006/relationships" id="256" r:id="R459a644f2ee14958"/>
    <p:sldId xmlns:r="http://schemas.openxmlformats.org/officeDocument/2006/relationships" id="257" r:id="R2caa3efc130c454e"/>
    <p:sldId xmlns:r="http://schemas.openxmlformats.org/officeDocument/2006/relationships" id="258" r:id="Rea52872041a24f03"/>
    <p:sldId xmlns:r="http://schemas.openxmlformats.org/officeDocument/2006/relationships" id="259" r:id="R0dfc60339f7242bc"/>
    <p:sldId xmlns:r="http://schemas.openxmlformats.org/officeDocument/2006/relationships" id="260" r:id="R84e617f30160453e"/>
    <p:sldId xmlns:r="http://schemas.openxmlformats.org/officeDocument/2006/relationships" id="261" r:id="R2e6149afdf94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f5987457a4f44" /><Relationship Type="http://schemas.openxmlformats.org/officeDocument/2006/relationships/slide" Target="/ppt/slides/slide1.xml" Id="R459a644f2ee14958" /><Relationship Type="http://schemas.openxmlformats.org/officeDocument/2006/relationships/slide" Target="/ppt/slides/slide2.xml" Id="R2caa3efc130c454e" /><Relationship Type="http://schemas.openxmlformats.org/officeDocument/2006/relationships/slide" Target="/ppt/slides/slide3.xml" Id="Rea52872041a24f03" /><Relationship Type="http://schemas.openxmlformats.org/officeDocument/2006/relationships/slide" Target="/ppt/slides/slide4.xml" Id="R0dfc60339f7242bc" /><Relationship Type="http://schemas.openxmlformats.org/officeDocument/2006/relationships/slide" Target="/ppt/slides/slide5.xml" Id="R84e617f30160453e" /><Relationship Type="http://schemas.openxmlformats.org/officeDocument/2006/relationships/slide" Target="/ppt/slides/slide6.xml" Id="R2e6149afdf94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ebfadfb41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5dedb619d4a59" /><Relationship Type="http://schemas.openxmlformats.org/officeDocument/2006/relationships/theme" Target="/ppt/slideMasters/theme/theme1.xml" Id="R46f56d678aa247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5dedb619d4a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4aea8a20c45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5903f2b27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82f54fc94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ff354934248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aadc0965b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20a04bd5049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