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82639136e749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5dc1898b3d48aa"/>
  </p:sldMasterIdLst>
  <p:sldIdLst>
    <p:sldId xmlns:r="http://schemas.openxmlformats.org/officeDocument/2006/relationships" id="256" r:id="R29731e3cdfc8415a"/>
    <p:sldId xmlns:r="http://schemas.openxmlformats.org/officeDocument/2006/relationships" id="257" r:id="R40014fb626fa448d"/>
    <p:sldId xmlns:r="http://schemas.openxmlformats.org/officeDocument/2006/relationships" id="258" r:id="R472f0e3cc5ff4253"/>
    <p:sldId xmlns:r="http://schemas.openxmlformats.org/officeDocument/2006/relationships" id="259" r:id="R15af1e6f82434c41"/>
    <p:sldId xmlns:r="http://schemas.openxmlformats.org/officeDocument/2006/relationships" id="260" r:id="R3d33284fddf747da"/>
    <p:sldId xmlns:r="http://schemas.openxmlformats.org/officeDocument/2006/relationships" id="261" r:id="R15167e311e1441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5dc1898b3d48aa" /><Relationship Type="http://schemas.openxmlformats.org/officeDocument/2006/relationships/slide" Target="/ppt/slides/slide1.xml" Id="R29731e3cdfc8415a" /><Relationship Type="http://schemas.openxmlformats.org/officeDocument/2006/relationships/slide" Target="/ppt/slides/slide2.xml" Id="R40014fb626fa448d" /><Relationship Type="http://schemas.openxmlformats.org/officeDocument/2006/relationships/slide" Target="/ppt/slides/slide3.xml" Id="R472f0e3cc5ff4253" /><Relationship Type="http://schemas.openxmlformats.org/officeDocument/2006/relationships/slide" Target="/ppt/slides/slide4.xml" Id="R15af1e6f82434c41" /><Relationship Type="http://schemas.openxmlformats.org/officeDocument/2006/relationships/slide" Target="/ppt/slides/slide5.xml" Id="R3d33284fddf747da" /><Relationship Type="http://schemas.openxmlformats.org/officeDocument/2006/relationships/slide" Target="/ppt/slides/slide6.xml" Id="R15167e311e1441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42050232b348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0092db8574aaa" /><Relationship Type="http://schemas.openxmlformats.org/officeDocument/2006/relationships/theme" Target="/ppt/slideMasters/theme/theme1.xml" Id="R90951c9a8e3649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10092db8574a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ce8ad052da4b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d87a1206a54e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cf94b11f4345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1d4b1f59c040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41a287df69462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f38293d0e47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LORENTZEN TRADING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LORENTZEN TRADING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LORENTZEN TRADING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LORENTZEN TRADING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LORENTZEN TRADING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LORENTZEN TRADING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8310 Kabelvåg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76066330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913 989 708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LORENTZEN TRADING AS</a:t>
            </a:r>
          </a:p>
        </p:txBody>
      </p:sp>
    </p:spTree>
  </p:cSld>
  <p:clrMapOvr>
    <a:masterClrMapping xmlns:a="http://schemas.openxmlformats.org/drawingml/2006/main"/>
  </p:clrMapOvr>
</p:sld>
</file>