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3f839c179146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23205ecefd4658"/>
  </p:sldMasterIdLst>
  <p:sldIdLst>
    <p:sldId xmlns:r="http://schemas.openxmlformats.org/officeDocument/2006/relationships" id="256" r:id="R0d7ad5c8d8c844c8"/>
    <p:sldId xmlns:r="http://schemas.openxmlformats.org/officeDocument/2006/relationships" id="257" r:id="Ra12444d95f5445e4"/>
    <p:sldId xmlns:r="http://schemas.openxmlformats.org/officeDocument/2006/relationships" id="258" r:id="R11a15d89f06245aa"/>
    <p:sldId xmlns:r="http://schemas.openxmlformats.org/officeDocument/2006/relationships" id="259" r:id="R6cd1ec5d048c4cb9"/>
    <p:sldId xmlns:r="http://schemas.openxmlformats.org/officeDocument/2006/relationships" id="260" r:id="R65b8f0ffe51f4a57"/>
    <p:sldId xmlns:r="http://schemas.openxmlformats.org/officeDocument/2006/relationships" id="261" r:id="R3fef162dc9464fce"/>
    <p:sldId xmlns:r="http://schemas.openxmlformats.org/officeDocument/2006/relationships" id="262" r:id="Rc914c24788414c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23205ecefd4658" /><Relationship Type="http://schemas.openxmlformats.org/officeDocument/2006/relationships/slide" Target="/ppt/slides/slide1.xml" Id="R0d7ad5c8d8c844c8" /><Relationship Type="http://schemas.openxmlformats.org/officeDocument/2006/relationships/slide" Target="/ppt/slides/slide2.xml" Id="Ra12444d95f5445e4" /><Relationship Type="http://schemas.openxmlformats.org/officeDocument/2006/relationships/slide" Target="/ppt/slides/slide3.xml" Id="R11a15d89f06245aa" /><Relationship Type="http://schemas.openxmlformats.org/officeDocument/2006/relationships/slide" Target="/ppt/slides/slide4.xml" Id="R6cd1ec5d048c4cb9" /><Relationship Type="http://schemas.openxmlformats.org/officeDocument/2006/relationships/slide" Target="/ppt/slides/slide5.xml" Id="R65b8f0ffe51f4a57" /><Relationship Type="http://schemas.openxmlformats.org/officeDocument/2006/relationships/slide" Target="/ppt/slides/slide6.xml" Id="R3fef162dc9464fce" /><Relationship Type="http://schemas.openxmlformats.org/officeDocument/2006/relationships/slide" Target="/ppt/slides/slide7.xml" Id="Rc914c24788414c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13c82ecf2248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8fdfb63754725" /><Relationship Type="http://schemas.openxmlformats.org/officeDocument/2006/relationships/theme" Target="/ppt/slideMasters/theme/theme1.xml" Id="R3823bc53cc0748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68fdfb637547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9bf6b23774c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d8cccb9ab42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29ea180fc42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e061eccbe4b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7e970451342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8ec1a1f7647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3410cfb6a40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ISIPISI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ISIPISI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14 658 619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3 144 657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THOR ANDREW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KRANGAZ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MORTEN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Frederik Stangs gate 14E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913 962 621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