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d46e784e1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2169c59fb4eed"/>
  </p:sldMasterIdLst>
  <p:sldIdLst>
    <p:sldId xmlns:r="http://schemas.openxmlformats.org/officeDocument/2006/relationships" id="256" r:id="Rec38977132004423"/>
    <p:sldId xmlns:r="http://schemas.openxmlformats.org/officeDocument/2006/relationships" id="257" r:id="R2d84e2f4fd6f4d7a"/>
    <p:sldId xmlns:r="http://schemas.openxmlformats.org/officeDocument/2006/relationships" id="258" r:id="Rf95d4f4f114d4a0e"/>
    <p:sldId xmlns:r="http://schemas.openxmlformats.org/officeDocument/2006/relationships" id="259" r:id="Rb68d464d63924d95"/>
    <p:sldId xmlns:r="http://schemas.openxmlformats.org/officeDocument/2006/relationships" id="260" r:id="R2b86b09accbe41ba"/>
    <p:sldId xmlns:r="http://schemas.openxmlformats.org/officeDocument/2006/relationships" id="261" r:id="Rc200c3ebf98f430d"/>
    <p:sldId xmlns:r="http://schemas.openxmlformats.org/officeDocument/2006/relationships" id="262" r:id="Reff1ad8794bc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2169c59fb4eed" /><Relationship Type="http://schemas.openxmlformats.org/officeDocument/2006/relationships/slide" Target="/ppt/slides/slide1.xml" Id="Rec38977132004423" /><Relationship Type="http://schemas.openxmlformats.org/officeDocument/2006/relationships/slide" Target="/ppt/slides/slide2.xml" Id="R2d84e2f4fd6f4d7a" /><Relationship Type="http://schemas.openxmlformats.org/officeDocument/2006/relationships/slide" Target="/ppt/slides/slide3.xml" Id="Rf95d4f4f114d4a0e" /><Relationship Type="http://schemas.openxmlformats.org/officeDocument/2006/relationships/slide" Target="/ppt/slides/slide4.xml" Id="Rb68d464d63924d95" /><Relationship Type="http://schemas.openxmlformats.org/officeDocument/2006/relationships/slide" Target="/ppt/slides/slide5.xml" Id="R2b86b09accbe41ba" /><Relationship Type="http://schemas.openxmlformats.org/officeDocument/2006/relationships/slide" Target="/ppt/slides/slide6.xml" Id="Rc200c3ebf98f430d" /><Relationship Type="http://schemas.openxmlformats.org/officeDocument/2006/relationships/slide" Target="/ppt/slides/slide7.xml" Id="Reff1ad8794bc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1c587aaac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37db73f0e41c4" /><Relationship Type="http://schemas.openxmlformats.org/officeDocument/2006/relationships/theme" Target="/ppt/slideMasters/theme/theme1.xml" Id="Ra45cf806bf6748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37db73f0e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9cb9f6c1e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dd2f25bdc41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5c4b7a78a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9208e8190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f17e7d5fd4e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24e4a536f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e3725f375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