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f2da372da849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87785e83614075"/>
  </p:sldMasterIdLst>
  <p:sldIdLst>
    <p:sldId xmlns:r="http://schemas.openxmlformats.org/officeDocument/2006/relationships" id="256" r:id="R32cf0811c5e741bc"/>
    <p:sldId xmlns:r="http://schemas.openxmlformats.org/officeDocument/2006/relationships" id="257" r:id="R53d036e3521f417f"/>
    <p:sldId xmlns:r="http://schemas.openxmlformats.org/officeDocument/2006/relationships" id="258" r:id="R37ef7c84da9b4011"/>
    <p:sldId xmlns:r="http://schemas.openxmlformats.org/officeDocument/2006/relationships" id="259" r:id="R63fbe265068848ea"/>
    <p:sldId xmlns:r="http://schemas.openxmlformats.org/officeDocument/2006/relationships" id="260" r:id="Rfea9717c7a874e70"/>
    <p:sldId xmlns:r="http://schemas.openxmlformats.org/officeDocument/2006/relationships" id="261" r:id="Rf8f54869a110428e"/>
    <p:sldId xmlns:r="http://schemas.openxmlformats.org/officeDocument/2006/relationships" id="262" r:id="R5860fd34aa6a40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7785e83614075" /><Relationship Type="http://schemas.openxmlformats.org/officeDocument/2006/relationships/slide" Target="/ppt/slides/slide1.xml" Id="R32cf0811c5e741bc" /><Relationship Type="http://schemas.openxmlformats.org/officeDocument/2006/relationships/slide" Target="/ppt/slides/slide2.xml" Id="R53d036e3521f417f" /><Relationship Type="http://schemas.openxmlformats.org/officeDocument/2006/relationships/slide" Target="/ppt/slides/slide3.xml" Id="R37ef7c84da9b4011" /><Relationship Type="http://schemas.openxmlformats.org/officeDocument/2006/relationships/slide" Target="/ppt/slides/slide4.xml" Id="R63fbe265068848ea" /><Relationship Type="http://schemas.openxmlformats.org/officeDocument/2006/relationships/slide" Target="/ppt/slides/slide5.xml" Id="Rfea9717c7a874e70" /><Relationship Type="http://schemas.openxmlformats.org/officeDocument/2006/relationships/slide" Target="/ppt/slides/slide6.xml" Id="Rf8f54869a110428e" /><Relationship Type="http://schemas.openxmlformats.org/officeDocument/2006/relationships/slide" Target="/ppt/slides/slide7.xml" Id="R5860fd34aa6a40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9f8573e704c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d5cd0cc644bd8" /><Relationship Type="http://schemas.openxmlformats.org/officeDocument/2006/relationships/theme" Target="/ppt/slideMasters/theme/theme1.xml" Id="Rbeb22410a9854f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3d5cd0cc644b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b790218a440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904cbabfb49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d9e49178b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92a41c80f4e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7a9ae23c149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3b21567e848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5dcdcaecb4b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5M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5M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1 228 083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12 435 076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12 435 076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HYNNE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7654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morten.hynne@grande-entreprenor.no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