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b0f0fe0ff24d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d38357a062434b"/>
  </p:sldMasterIdLst>
  <p:sldIdLst>
    <p:sldId xmlns:r="http://schemas.openxmlformats.org/officeDocument/2006/relationships" id="256" r:id="R18cfd3ab0cde422d"/>
    <p:sldId xmlns:r="http://schemas.openxmlformats.org/officeDocument/2006/relationships" id="257" r:id="R79b3caf67163484d"/>
    <p:sldId xmlns:r="http://schemas.openxmlformats.org/officeDocument/2006/relationships" id="258" r:id="Rc8922a77005c4294"/>
    <p:sldId xmlns:r="http://schemas.openxmlformats.org/officeDocument/2006/relationships" id="259" r:id="R71909da5f7e6484d"/>
    <p:sldId xmlns:r="http://schemas.openxmlformats.org/officeDocument/2006/relationships" id="260" r:id="R824c9c9da2354a90"/>
    <p:sldId xmlns:r="http://schemas.openxmlformats.org/officeDocument/2006/relationships" id="261" r:id="R8e07a11016d847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38357a062434b" /><Relationship Type="http://schemas.openxmlformats.org/officeDocument/2006/relationships/slide" Target="/ppt/slides/slide1.xml" Id="R18cfd3ab0cde422d" /><Relationship Type="http://schemas.openxmlformats.org/officeDocument/2006/relationships/slide" Target="/ppt/slides/slide2.xml" Id="R79b3caf67163484d" /><Relationship Type="http://schemas.openxmlformats.org/officeDocument/2006/relationships/slide" Target="/ppt/slides/slide3.xml" Id="Rc8922a77005c4294" /><Relationship Type="http://schemas.openxmlformats.org/officeDocument/2006/relationships/slide" Target="/ppt/slides/slide4.xml" Id="R71909da5f7e6484d" /><Relationship Type="http://schemas.openxmlformats.org/officeDocument/2006/relationships/slide" Target="/ppt/slides/slide5.xml" Id="R824c9c9da2354a90" /><Relationship Type="http://schemas.openxmlformats.org/officeDocument/2006/relationships/slide" Target="/ppt/slides/slide6.xml" Id="R8e07a11016d847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434cd96c1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b9971a4ee4252" /><Relationship Type="http://schemas.openxmlformats.org/officeDocument/2006/relationships/theme" Target="/ppt/slideMasters/theme/theme1.xml" Id="Rff620677127945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b9971a4ee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f43616c024a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ef95c1d4945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1895077044b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ee4130b48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1d80d7b70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4734156f3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CETH AS ble etablert [år] og holder til i Gjerdsvika.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SVEND SLETTEVOLL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Dekkevegen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6083 Gjerdsvika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02 76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magnar@slettevoll.us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913 880 021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CETH AS</a:t>
            </a:r>
          </a:p>
        </p:txBody>
      </p:sp>
    </p:spTree>
  </p:cSld>
  <p:clrMapOvr>
    <a:masterClrMapping xmlns:a="http://schemas.openxmlformats.org/drawingml/2006/main"/>
  </p:clrMapOvr>
</p:sld>
</file>