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f89c05987774ed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3ca161a65fb493f"/>
  </p:sldMasterIdLst>
  <p:sldIdLst>
    <p:sldId xmlns:r="http://schemas.openxmlformats.org/officeDocument/2006/relationships" id="256" r:id="R08cb4999c289420f"/>
    <p:sldId xmlns:r="http://schemas.openxmlformats.org/officeDocument/2006/relationships" id="257" r:id="R93697ac3810b44f6"/>
    <p:sldId xmlns:r="http://schemas.openxmlformats.org/officeDocument/2006/relationships" id="258" r:id="R0822cc8f3c374e1e"/>
    <p:sldId xmlns:r="http://schemas.openxmlformats.org/officeDocument/2006/relationships" id="259" r:id="Raf811952247e459d"/>
    <p:sldId xmlns:r="http://schemas.openxmlformats.org/officeDocument/2006/relationships" id="260" r:id="Rfaabb484d31341ef"/>
    <p:sldId xmlns:r="http://schemas.openxmlformats.org/officeDocument/2006/relationships" id="261" r:id="Rb032f24cedd44add"/>
    <p:sldId xmlns:r="http://schemas.openxmlformats.org/officeDocument/2006/relationships" id="262" r:id="R8e16d34ae9b44d0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ca161a65fb493f" /><Relationship Type="http://schemas.openxmlformats.org/officeDocument/2006/relationships/slide" Target="/ppt/slides/slide1.xml" Id="R08cb4999c289420f" /><Relationship Type="http://schemas.openxmlformats.org/officeDocument/2006/relationships/slide" Target="/ppt/slides/slide2.xml" Id="R93697ac3810b44f6" /><Relationship Type="http://schemas.openxmlformats.org/officeDocument/2006/relationships/slide" Target="/ppt/slides/slide3.xml" Id="R0822cc8f3c374e1e" /><Relationship Type="http://schemas.openxmlformats.org/officeDocument/2006/relationships/slide" Target="/ppt/slides/slide4.xml" Id="Raf811952247e459d" /><Relationship Type="http://schemas.openxmlformats.org/officeDocument/2006/relationships/slide" Target="/ppt/slides/slide5.xml" Id="Rfaabb484d31341ef" /><Relationship Type="http://schemas.openxmlformats.org/officeDocument/2006/relationships/slide" Target="/ppt/slides/slide6.xml" Id="Rb032f24cedd44add" /><Relationship Type="http://schemas.openxmlformats.org/officeDocument/2006/relationships/slide" Target="/ppt/slides/slide7.xml" Id="R8e16d34ae9b44d0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7541ebfd694cd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31fe6831ba463f" /><Relationship Type="http://schemas.openxmlformats.org/officeDocument/2006/relationships/theme" Target="/ppt/slideMasters/theme/theme1.xml" Id="R1b4fb5de4e5a406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d31fe6831ba463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2116a212cd4fa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d05fe7ddb24dd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13d1a334fc409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288ebc6da34ad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57bd009b2f407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0a304a1c37495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bf604fd9c84a8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KUNSTKOMPETANSE / ART ADVISORY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KUNSTKOMPETANSE / ART ADVISORY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KUNSTKOMPETANSE / ART ADVISORY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KUNSTKOMPETANSE / ART ADVISORY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KUNSTKOMPETANSE / ART ADVISORY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KUNSTKOMPETANSE / ART ADVISORY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521 608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262 479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272 094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1 825 148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2 082 689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KUNSTKOMPETANSE / ART ADVISORY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NINA SØRLIE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KUNSTKOMPETANSE / ART ADVISORY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Ullevålsveien 47B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nsorlie@gmail.com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913 868 021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KUNSTKOMPETANSE / ART ADVISORY AS</a:t>
            </a:r>
          </a:p>
        </p:txBody>
      </p:sp>
    </p:spTree>
  </p:cSld>
  <p:clrMapOvr>
    <a:masterClrMapping xmlns:a="http://schemas.openxmlformats.org/drawingml/2006/main"/>
  </p:clrMapOvr>
</p:sld>
</file>