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bf10ded93e4a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e9ff9b8d24454f"/>
  </p:sldMasterIdLst>
  <p:sldIdLst>
    <p:sldId xmlns:r="http://schemas.openxmlformats.org/officeDocument/2006/relationships" id="256" r:id="R89e52996637947b8"/>
    <p:sldId xmlns:r="http://schemas.openxmlformats.org/officeDocument/2006/relationships" id="257" r:id="Rd91ee902530c4c4f"/>
    <p:sldId xmlns:r="http://schemas.openxmlformats.org/officeDocument/2006/relationships" id="258" r:id="R077a0edf1bfa4993"/>
    <p:sldId xmlns:r="http://schemas.openxmlformats.org/officeDocument/2006/relationships" id="259" r:id="Re61beb839e9e48ed"/>
    <p:sldId xmlns:r="http://schemas.openxmlformats.org/officeDocument/2006/relationships" id="260" r:id="Rbd45cd00da984c87"/>
    <p:sldId xmlns:r="http://schemas.openxmlformats.org/officeDocument/2006/relationships" id="261" r:id="Rd347bfbfe04649c5"/>
    <p:sldId xmlns:r="http://schemas.openxmlformats.org/officeDocument/2006/relationships" id="262" r:id="R79080e77d1944e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9ff9b8d24454f" /><Relationship Type="http://schemas.openxmlformats.org/officeDocument/2006/relationships/slide" Target="/ppt/slides/slide1.xml" Id="R89e52996637947b8" /><Relationship Type="http://schemas.openxmlformats.org/officeDocument/2006/relationships/slide" Target="/ppt/slides/slide2.xml" Id="Rd91ee902530c4c4f" /><Relationship Type="http://schemas.openxmlformats.org/officeDocument/2006/relationships/slide" Target="/ppt/slides/slide3.xml" Id="R077a0edf1bfa4993" /><Relationship Type="http://schemas.openxmlformats.org/officeDocument/2006/relationships/slide" Target="/ppt/slides/slide4.xml" Id="Re61beb839e9e48ed" /><Relationship Type="http://schemas.openxmlformats.org/officeDocument/2006/relationships/slide" Target="/ppt/slides/slide5.xml" Id="Rbd45cd00da984c87" /><Relationship Type="http://schemas.openxmlformats.org/officeDocument/2006/relationships/slide" Target="/ppt/slides/slide6.xml" Id="Rd347bfbfe04649c5" /><Relationship Type="http://schemas.openxmlformats.org/officeDocument/2006/relationships/slide" Target="/ppt/slides/slide7.xml" Id="R79080e77d1944e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650185fade4b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f7d9839d94d17" /><Relationship Type="http://schemas.openxmlformats.org/officeDocument/2006/relationships/theme" Target="/ppt/slideMasters/theme/theme1.xml" Id="Rc723bb9988d045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ff7d9839d94d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93e0da6824d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7786ab1c848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75bae71ee4b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4fba7d691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0f557169548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fcadb6e7346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ec306be69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KUNSTKOMPETANSE / ART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KUNSTKOMPETANSE / ART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2 082 689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nsorlie@gmail.com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