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9da327d8e3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a36c7f5d7944a0"/>
  </p:sldMasterIdLst>
  <p:sldIdLst>
    <p:sldId xmlns:r="http://schemas.openxmlformats.org/officeDocument/2006/relationships" id="256" r:id="R85b81854978e4c73"/>
    <p:sldId xmlns:r="http://schemas.openxmlformats.org/officeDocument/2006/relationships" id="257" r:id="Ra9bf99cab82c4f13"/>
    <p:sldId xmlns:r="http://schemas.openxmlformats.org/officeDocument/2006/relationships" id="258" r:id="Rcc79c45f1d8c4cb4"/>
    <p:sldId xmlns:r="http://schemas.openxmlformats.org/officeDocument/2006/relationships" id="259" r:id="R74964759a8da4a99"/>
    <p:sldId xmlns:r="http://schemas.openxmlformats.org/officeDocument/2006/relationships" id="260" r:id="Rfcda1643d263431c"/>
    <p:sldId xmlns:r="http://schemas.openxmlformats.org/officeDocument/2006/relationships" id="261" r:id="R362550e65a074ed5"/>
    <p:sldId xmlns:r="http://schemas.openxmlformats.org/officeDocument/2006/relationships" id="262" r:id="Ref47c1302d874e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36c7f5d7944a0" /><Relationship Type="http://schemas.openxmlformats.org/officeDocument/2006/relationships/slide" Target="/ppt/slides/slide1.xml" Id="R85b81854978e4c73" /><Relationship Type="http://schemas.openxmlformats.org/officeDocument/2006/relationships/slide" Target="/ppt/slides/slide2.xml" Id="Ra9bf99cab82c4f13" /><Relationship Type="http://schemas.openxmlformats.org/officeDocument/2006/relationships/slide" Target="/ppt/slides/slide3.xml" Id="Rcc79c45f1d8c4cb4" /><Relationship Type="http://schemas.openxmlformats.org/officeDocument/2006/relationships/slide" Target="/ppt/slides/slide4.xml" Id="R74964759a8da4a99" /><Relationship Type="http://schemas.openxmlformats.org/officeDocument/2006/relationships/slide" Target="/ppt/slides/slide5.xml" Id="Rfcda1643d263431c" /><Relationship Type="http://schemas.openxmlformats.org/officeDocument/2006/relationships/slide" Target="/ppt/slides/slide6.xml" Id="R362550e65a074ed5" /><Relationship Type="http://schemas.openxmlformats.org/officeDocument/2006/relationships/slide" Target="/ppt/slides/slide7.xml" Id="Ref47c1302d874e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54eecbf3c4b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c54011aa342a8" /><Relationship Type="http://schemas.openxmlformats.org/officeDocument/2006/relationships/theme" Target="/ppt/slideMasters/theme/theme1.xml" Id="Rf7713603f9c1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6c54011aa342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8ac9426a3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60100761440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f18f50b4d44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4c3d6d0cc4d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efe7eb3334f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80ef4cac942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5fbc0e364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BYGG AS ble etablert [år] og holder til i Melsomvik.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11 512 008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412 972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6 602 389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Vadumveien vest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3159 Melsomvik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913 801 547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