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3a99b5529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9a8075a2a4a8f"/>
  </p:sldMasterIdLst>
  <p:sldIdLst>
    <p:sldId xmlns:r="http://schemas.openxmlformats.org/officeDocument/2006/relationships" id="256" r:id="R7bfb2f8a71894c60"/>
    <p:sldId xmlns:r="http://schemas.openxmlformats.org/officeDocument/2006/relationships" id="257" r:id="Rf0c769e758ce4596"/>
    <p:sldId xmlns:r="http://schemas.openxmlformats.org/officeDocument/2006/relationships" id="258" r:id="R7d748e74bc0c436a"/>
    <p:sldId xmlns:r="http://schemas.openxmlformats.org/officeDocument/2006/relationships" id="259" r:id="R8f5b5b51a5734cb0"/>
    <p:sldId xmlns:r="http://schemas.openxmlformats.org/officeDocument/2006/relationships" id="260" r:id="R46547955a8004aa3"/>
    <p:sldId xmlns:r="http://schemas.openxmlformats.org/officeDocument/2006/relationships" id="261" r:id="Re1ae0c328f12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9a8075a2a4a8f" /><Relationship Type="http://schemas.openxmlformats.org/officeDocument/2006/relationships/slide" Target="/ppt/slides/slide1.xml" Id="R7bfb2f8a71894c60" /><Relationship Type="http://schemas.openxmlformats.org/officeDocument/2006/relationships/slide" Target="/ppt/slides/slide2.xml" Id="Rf0c769e758ce4596" /><Relationship Type="http://schemas.openxmlformats.org/officeDocument/2006/relationships/slide" Target="/ppt/slides/slide3.xml" Id="R7d748e74bc0c436a" /><Relationship Type="http://schemas.openxmlformats.org/officeDocument/2006/relationships/slide" Target="/ppt/slides/slide4.xml" Id="R8f5b5b51a5734cb0" /><Relationship Type="http://schemas.openxmlformats.org/officeDocument/2006/relationships/slide" Target="/ppt/slides/slide5.xml" Id="R46547955a8004aa3" /><Relationship Type="http://schemas.openxmlformats.org/officeDocument/2006/relationships/slide" Target="/ppt/slides/slide6.xml" Id="Re1ae0c328f12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bb769d09f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8b7d457c4ae7" /><Relationship Type="http://schemas.openxmlformats.org/officeDocument/2006/relationships/theme" Target="/ppt/slideMasters/theme/theme1.xml" Id="R22a352556217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78b7d457c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d194ac9f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bbe9f981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a1ade36b7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3ebe96eb8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d7753f8b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eaa1e3f6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