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bb1bc4439847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578cb6a68c4533"/>
  </p:sldMasterIdLst>
  <p:sldIdLst>
    <p:sldId xmlns:r="http://schemas.openxmlformats.org/officeDocument/2006/relationships" id="256" r:id="R353da2d6579e46a3"/>
    <p:sldId xmlns:r="http://schemas.openxmlformats.org/officeDocument/2006/relationships" id="257" r:id="Rbd503a2cb78e44f7"/>
    <p:sldId xmlns:r="http://schemas.openxmlformats.org/officeDocument/2006/relationships" id="258" r:id="R33c9f4b3fade4978"/>
    <p:sldId xmlns:r="http://schemas.openxmlformats.org/officeDocument/2006/relationships" id="259" r:id="Ra16e3ea428c44c61"/>
    <p:sldId xmlns:r="http://schemas.openxmlformats.org/officeDocument/2006/relationships" id="260" r:id="R108fc8b08af148cc"/>
    <p:sldId xmlns:r="http://schemas.openxmlformats.org/officeDocument/2006/relationships" id="261" r:id="Rb7fd627a1ea74440"/>
    <p:sldId xmlns:r="http://schemas.openxmlformats.org/officeDocument/2006/relationships" id="262" r:id="Rb157445f794749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578cb6a68c4533" /><Relationship Type="http://schemas.openxmlformats.org/officeDocument/2006/relationships/slide" Target="/ppt/slides/slide1.xml" Id="R353da2d6579e46a3" /><Relationship Type="http://schemas.openxmlformats.org/officeDocument/2006/relationships/slide" Target="/ppt/slides/slide2.xml" Id="Rbd503a2cb78e44f7" /><Relationship Type="http://schemas.openxmlformats.org/officeDocument/2006/relationships/slide" Target="/ppt/slides/slide3.xml" Id="R33c9f4b3fade4978" /><Relationship Type="http://schemas.openxmlformats.org/officeDocument/2006/relationships/slide" Target="/ppt/slides/slide4.xml" Id="Ra16e3ea428c44c61" /><Relationship Type="http://schemas.openxmlformats.org/officeDocument/2006/relationships/slide" Target="/ppt/slides/slide5.xml" Id="R108fc8b08af148cc" /><Relationship Type="http://schemas.openxmlformats.org/officeDocument/2006/relationships/slide" Target="/ppt/slides/slide6.xml" Id="Rb7fd627a1ea74440" /><Relationship Type="http://schemas.openxmlformats.org/officeDocument/2006/relationships/slide" Target="/ppt/slides/slide7.xml" Id="Rb157445f794749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3c2076c1484e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0dfc270474dde" /><Relationship Type="http://schemas.openxmlformats.org/officeDocument/2006/relationships/theme" Target="/ppt/slideMasters/theme/theme1.xml" Id="R099ed6980e5e4f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a0dfc270474d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4248526db49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257f41e6745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9181d5849d44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d046e8b014c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34870fd2e48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3c1f8249d4e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7a231aa3245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 GROUP AS ble etablert [år] og holder til i Fosnavåg.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12 608 283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8 553 943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16 598 279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27 935 643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37 885 349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GERALDO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O.S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6090 Fosnavåg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913 637 607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