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19a24a38f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3af341c5b422e"/>
  </p:sldMasterIdLst>
  <p:sldIdLst>
    <p:sldId xmlns:r="http://schemas.openxmlformats.org/officeDocument/2006/relationships" id="256" r:id="Rc84ae815b1704338"/>
    <p:sldId xmlns:r="http://schemas.openxmlformats.org/officeDocument/2006/relationships" id="257" r:id="R078a0a642d9a4db2"/>
    <p:sldId xmlns:r="http://schemas.openxmlformats.org/officeDocument/2006/relationships" id="258" r:id="Rb157de375d4248e3"/>
    <p:sldId xmlns:r="http://schemas.openxmlformats.org/officeDocument/2006/relationships" id="259" r:id="R3d1a8d036b81428d"/>
    <p:sldId xmlns:r="http://schemas.openxmlformats.org/officeDocument/2006/relationships" id="260" r:id="Rd389a454c8fc41b3"/>
    <p:sldId xmlns:r="http://schemas.openxmlformats.org/officeDocument/2006/relationships" id="261" r:id="Rc3206d3c0fa6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3af341c5b422e" /><Relationship Type="http://schemas.openxmlformats.org/officeDocument/2006/relationships/slide" Target="/ppt/slides/slide1.xml" Id="Rc84ae815b1704338" /><Relationship Type="http://schemas.openxmlformats.org/officeDocument/2006/relationships/slide" Target="/ppt/slides/slide2.xml" Id="R078a0a642d9a4db2" /><Relationship Type="http://schemas.openxmlformats.org/officeDocument/2006/relationships/slide" Target="/ppt/slides/slide3.xml" Id="Rb157de375d4248e3" /><Relationship Type="http://schemas.openxmlformats.org/officeDocument/2006/relationships/slide" Target="/ppt/slides/slide4.xml" Id="R3d1a8d036b81428d" /><Relationship Type="http://schemas.openxmlformats.org/officeDocument/2006/relationships/slide" Target="/ppt/slides/slide5.xml" Id="Rd389a454c8fc41b3" /><Relationship Type="http://schemas.openxmlformats.org/officeDocument/2006/relationships/slide" Target="/ppt/slides/slide6.xml" Id="Rc3206d3c0fa6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a62e62081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30b34eed24902" /><Relationship Type="http://schemas.openxmlformats.org/officeDocument/2006/relationships/theme" Target="/ppt/slideMasters/theme/theme1.xml" Id="R20343ed4eb12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30b34eed249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c9d265d4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8a5a3d81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6b9440736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25378e8b6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2df72c84e4f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5a4a351d2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