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a9e8bd92c44d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5e903df2964d79"/>
  </p:sldMasterIdLst>
  <p:sldIdLst>
    <p:sldId xmlns:r="http://schemas.openxmlformats.org/officeDocument/2006/relationships" id="256" r:id="Rafd572e3b8884298"/>
    <p:sldId xmlns:r="http://schemas.openxmlformats.org/officeDocument/2006/relationships" id="257" r:id="R4a5f9907b80c4282"/>
    <p:sldId xmlns:r="http://schemas.openxmlformats.org/officeDocument/2006/relationships" id="258" r:id="Rd6255392e140484d"/>
    <p:sldId xmlns:r="http://schemas.openxmlformats.org/officeDocument/2006/relationships" id="259" r:id="R30767a39f0d747e6"/>
    <p:sldId xmlns:r="http://schemas.openxmlformats.org/officeDocument/2006/relationships" id="260" r:id="R05c4063ba6ad41c9"/>
    <p:sldId xmlns:r="http://schemas.openxmlformats.org/officeDocument/2006/relationships" id="261" r:id="R99820ac5a8694f73"/>
    <p:sldId xmlns:r="http://schemas.openxmlformats.org/officeDocument/2006/relationships" id="262" r:id="R530c66ebf70243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5e903df2964d79" /><Relationship Type="http://schemas.openxmlformats.org/officeDocument/2006/relationships/slide" Target="/ppt/slides/slide1.xml" Id="Rafd572e3b8884298" /><Relationship Type="http://schemas.openxmlformats.org/officeDocument/2006/relationships/slide" Target="/ppt/slides/slide2.xml" Id="R4a5f9907b80c4282" /><Relationship Type="http://schemas.openxmlformats.org/officeDocument/2006/relationships/slide" Target="/ppt/slides/slide3.xml" Id="Rd6255392e140484d" /><Relationship Type="http://schemas.openxmlformats.org/officeDocument/2006/relationships/slide" Target="/ppt/slides/slide4.xml" Id="R30767a39f0d747e6" /><Relationship Type="http://schemas.openxmlformats.org/officeDocument/2006/relationships/slide" Target="/ppt/slides/slide5.xml" Id="R05c4063ba6ad41c9" /><Relationship Type="http://schemas.openxmlformats.org/officeDocument/2006/relationships/slide" Target="/ppt/slides/slide6.xml" Id="R99820ac5a8694f73" /><Relationship Type="http://schemas.openxmlformats.org/officeDocument/2006/relationships/slide" Target="/ppt/slides/slide7.xml" Id="R530c66ebf70243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d9fc204e0648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989ff431a74a4b" /><Relationship Type="http://schemas.openxmlformats.org/officeDocument/2006/relationships/theme" Target="/ppt/slideMasters/theme/theme1.xml" Id="R5f59f6cfd34146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989ff431a74a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4d30edf58b48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ce55e6832f43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5d1d269b8749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1fb003487648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7b44795b6c42b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0597034fbc460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d11256e71745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HAUGALAND TAKST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HAUGALAND TAKST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HAUGALAND TAKST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HAUGALAND TAKST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HAUGALAND TAKST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HAUGALAND TAKST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145 695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−140 329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−140 329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187 412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230 615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HAUGALAND TAKST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HALLQUIST ANITA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HALLQUIST ARNE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HAUGALAND TAKST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Årabrotsvegen 19D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5515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www.haugalandtakst.no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913 625 501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HAUGALAND TAKST AS</a:t>
            </a:r>
          </a:p>
        </p:txBody>
      </p:sp>
    </p:spTree>
  </p:cSld>
  <p:clrMapOvr>
    <a:masterClrMapping xmlns:a="http://schemas.openxmlformats.org/drawingml/2006/main"/>
  </p:clrMapOvr>
</p:sld>
</file>