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4fa61c45d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e634ab9b04545"/>
  </p:sldMasterIdLst>
  <p:sldIdLst>
    <p:sldId xmlns:r="http://schemas.openxmlformats.org/officeDocument/2006/relationships" id="256" r:id="Rb82667e565d84bc7"/>
    <p:sldId xmlns:r="http://schemas.openxmlformats.org/officeDocument/2006/relationships" id="257" r:id="R338f50b858164538"/>
    <p:sldId xmlns:r="http://schemas.openxmlformats.org/officeDocument/2006/relationships" id="258" r:id="R1ba5352be00d4198"/>
    <p:sldId xmlns:r="http://schemas.openxmlformats.org/officeDocument/2006/relationships" id="259" r:id="Rd5b609b168b24e41"/>
    <p:sldId xmlns:r="http://schemas.openxmlformats.org/officeDocument/2006/relationships" id="260" r:id="R89fc9f2626214520"/>
    <p:sldId xmlns:r="http://schemas.openxmlformats.org/officeDocument/2006/relationships" id="261" r:id="Ra88085aa8ca649d9"/>
    <p:sldId xmlns:r="http://schemas.openxmlformats.org/officeDocument/2006/relationships" id="262" r:id="R0899b71ba965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e634ab9b04545" /><Relationship Type="http://schemas.openxmlformats.org/officeDocument/2006/relationships/slide" Target="/ppt/slides/slide1.xml" Id="Rb82667e565d84bc7" /><Relationship Type="http://schemas.openxmlformats.org/officeDocument/2006/relationships/slide" Target="/ppt/slides/slide2.xml" Id="R338f50b858164538" /><Relationship Type="http://schemas.openxmlformats.org/officeDocument/2006/relationships/slide" Target="/ppt/slides/slide3.xml" Id="R1ba5352be00d4198" /><Relationship Type="http://schemas.openxmlformats.org/officeDocument/2006/relationships/slide" Target="/ppt/slides/slide4.xml" Id="Rd5b609b168b24e41" /><Relationship Type="http://schemas.openxmlformats.org/officeDocument/2006/relationships/slide" Target="/ppt/slides/slide5.xml" Id="R89fc9f2626214520" /><Relationship Type="http://schemas.openxmlformats.org/officeDocument/2006/relationships/slide" Target="/ppt/slides/slide6.xml" Id="Ra88085aa8ca649d9" /><Relationship Type="http://schemas.openxmlformats.org/officeDocument/2006/relationships/slide" Target="/ppt/slides/slide7.xml" Id="R0899b71ba965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755e1ffc7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f6712a16e4dcd" /><Relationship Type="http://schemas.openxmlformats.org/officeDocument/2006/relationships/theme" Target="/ppt/slideMasters/theme/theme1.xml" Id="R3216e5cf0697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f6712a16e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2bb833154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587b8cde8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7e86dc6e7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eb473d851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cac31ee83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3bb00bbab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f604f2f4e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