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3476829e3d44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d702a0f18f4529"/>
  </p:sldMasterIdLst>
  <p:sldIdLst>
    <p:sldId xmlns:r="http://schemas.openxmlformats.org/officeDocument/2006/relationships" id="256" r:id="R910f02a835594a9e"/>
    <p:sldId xmlns:r="http://schemas.openxmlformats.org/officeDocument/2006/relationships" id="257" r:id="R7e15a908f71b4cd9"/>
    <p:sldId xmlns:r="http://schemas.openxmlformats.org/officeDocument/2006/relationships" id="258" r:id="Rd378633f5bd44810"/>
    <p:sldId xmlns:r="http://schemas.openxmlformats.org/officeDocument/2006/relationships" id="259" r:id="R3c0c51f3da074fed"/>
    <p:sldId xmlns:r="http://schemas.openxmlformats.org/officeDocument/2006/relationships" id="260" r:id="R3f0ec2cf6caf4a0e"/>
    <p:sldId xmlns:r="http://schemas.openxmlformats.org/officeDocument/2006/relationships" id="261" r:id="Rb6bf7e977623481b"/>
    <p:sldId xmlns:r="http://schemas.openxmlformats.org/officeDocument/2006/relationships" id="262" r:id="R965644d99c3744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d702a0f18f4529" /><Relationship Type="http://schemas.openxmlformats.org/officeDocument/2006/relationships/slide" Target="/ppt/slides/slide1.xml" Id="R910f02a835594a9e" /><Relationship Type="http://schemas.openxmlformats.org/officeDocument/2006/relationships/slide" Target="/ppt/slides/slide2.xml" Id="R7e15a908f71b4cd9" /><Relationship Type="http://schemas.openxmlformats.org/officeDocument/2006/relationships/slide" Target="/ppt/slides/slide3.xml" Id="Rd378633f5bd44810" /><Relationship Type="http://schemas.openxmlformats.org/officeDocument/2006/relationships/slide" Target="/ppt/slides/slide4.xml" Id="R3c0c51f3da074fed" /><Relationship Type="http://schemas.openxmlformats.org/officeDocument/2006/relationships/slide" Target="/ppt/slides/slide5.xml" Id="R3f0ec2cf6caf4a0e" /><Relationship Type="http://schemas.openxmlformats.org/officeDocument/2006/relationships/slide" Target="/ppt/slides/slide6.xml" Id="Rb6bf7e977623481b" /><Relationship Type="http://schemas.openxmlformats.org/officeDocument/2006/relationships/slide" Target="/ppt/slides/slide7.xml" Id="R965644d99c3744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af46a98cca44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33d4c400043be" /><Relationship Type="http://schemas.openxmlformats.org/officeDocument/2006/relationships/theme" Target="/ppt/slideMasters/theme/theme1.xml" Id="R85b3e2cac8c940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433d4c400043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bf9157b1c44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b603f513949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015b2adb144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67860bfee45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a00841b1245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42f04ea7442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870b0be7e4f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ACTIVE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ACTIVE ELEKTRO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34 665 066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326 744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3 211 000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13 650 269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ROAR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VATNE CARL GUNNAR BORG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 THOMAS STEEN-O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OLUFSEN ASBJØRN HEINE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THEIS EIRIK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 MORGAN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Brannstasjonsveien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15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post@activeel.no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www.active-elektro.no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913 552 113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