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aa2467aa14c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7f7efb8faa4ba7"/>
  </p:sldMasterIdLst>
  <p:sldIdLst>
    <p:sldId xmlns:r="http://schemas.openxmlformats.org/officeDocument/2006/relationships" id="256" r:id="R085723eb466f4e7d"/>
    <p:sldId xmlns:r="http://schemas.openxmlformats.org/officeDocument/2006/relationships" id="257" r:id="R0eeb5a77abdc467a"/>
    <p:sldId xmlns:r="http://schemas.openxmlformats.org/officeDocument/2006/relationships" id="258" r:id="R8c288f39c03e4ef6"/>
    <p:sldId xmlns:r="http://schemas.openxmlformats.org/officeDocument/2006/relationships" id="259" r:id="Rda8a545c59ca4ce5"/>
    <p:sldId xmlns:r="http://schemas.openxmlformats.org/officeDocument/2006/relationships" id="260" r:id="R8fa9f7de669e49e6"/>
    <p:sldId xmlns:r="http://schemas.openxmlformats.org/officeDocument/2006/relationships" id="261" r:id="R28f4b64f07da4cf0"/>
    <p:sldId xmlns:r="http://schemas.openxmlformats.org/officeDocument/2006/relationships" id="262" r:id="R5f86a5baaa65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f7efb8faa4ba7" /><Relationship Type="http://schemas.openxmlformats.org/officeDocument/2006/relationships/slide" Target="/ppt/slides/slide1.xml" Id="R085723eb466f4e7d" /><Relationship Type="http://schemas.openxmlformats.org/officeDocument/2006/relationships/slide" Target="/ppt/slides/slide2.xml" Id="R0eeb5a77abdc467a" /><Relationship Type="http://schemas.openxmlformats.org/officeDocument/2006/relationships/slide" Target="/ppt/slides/slide3.xml" Id="R8c288f39c03e4ef6" /><Relationship Type="http://schemas.openxmlformats.org/officeDocument/2006/relationships/slide" Target="/ppt/slides/slide4.xml" Id="Rda8a545c59ca4ce5" /><Relationship Type="http://schemas.openxmlformats.org/officeDocument/2006/relationships/slide" Target="/ppt/slides/slide5.xml" Id="R8fa9f7de669e49e6" /><Relationship Type="http://schemas.openxmlformats.org/officeDocument/2006/relationships/slide" Target="/ppt/slides/slide6.xml" Id="R28f4b64f07da4cf0" /><Relationship Type="http://schemas.openxmlformats.org/officeDocument/2006/relationships/slide" Target="/ppt/slides/slide7.xml" Id="R5f86a5baaa65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0ad81ee61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2774555e54917" /><Relationship Type="http://schemas.openxmlformats.org/officeDocument/2006/relationships/theme" Target="/ppt/slideMasters/theme/theme1.xml" Id="R0590fad921af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2774555e549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56636a64d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4ad052e1f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dbe79e104b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cd6af2079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d1136394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d7f000c594e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22c11ce6d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