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a6d872965843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4f6938f13c47bf"/>
  </p:sldMasterIdLst>
  <p:sldIdLst>
    <p:sldId xmlns:r="http://schemas.openxmlformats.org/officeDocument/2006/relationships" id="256" r:id="R68b255dd1fec44f0"/>
    <p:sldId xmlns:r="http://schemas.openxmlformats.org/officeDocument/2006/relationships" id="257" r:id="R72ff6e63207e409d"/>
    <p:sldId xmlns:r="http://schemas.openxmlformats.org/officeDocument/2006/relationships" id="258" r:id="Rd00ab55d42f24bbc"/>
    <p:sldId xmlns:r="http://schemas.openxmlformats.org/officeDocument/2006/relationships" id="259" r:id="R1daeed7b02924167"/>
    <p:sldId xmlns:r="http://schemas.openxmlformats.org/officeDocument/2006/relationships" id="260" r:id="R455f92c366434265"/>
    <p:sldId xmlns:r="http://schemas.openxmlformats.org/officeDocument/2006/relationships" id="261" r:id="R91ccf8191e1e4a86"/>
    <p:sldId xmlns:r="http://schemas.openxmlformats.org/officeDocument/2006/relationships" id="262" r:id="R6bca68e2341644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4f6938f13c47bf" /><Relationship Type="http://schemas.openxmlformats.org/officeDocument/2006/relationships/slide" Target="/ppt/slides/slide1.xml" Id="R68b255dd1fec44f0" /><Relationship Type="http://schemas.openxmlformats.org/officeDocument/2006/relationships/slide" Target="/ppt/slides/slide2.xml" Id="R72ff6e63207e409d" /><Relationship Type="http://schemas.openxmlformats.org/officeDocument/2006/relationships/slide" Target="/ppt/slides/slide3.xml" Id="Rd00ab55d42f24bbc" /><Relationship Type="http://schemas.openxmlformats.org/officeDocument/2006/relationships/slide" Target="/ppt/slides/slide4.xml" Id="R1daeed7b02924167" /><Relationship Type="http://schemas.openxmlformats.org/officeDocument/2006/relationships/slide" Target="/ppt/slides/slide5.xml" Id="R455f92c366434265" /><Relationship Type="http://schemas.openxmlformats.org/officeDocument/2006/relationships/slide" Target="/ppt/slides/slide6.xml" Id="R91ccf8191e1e4a86" /><Relationship Type="http://schemas.openxmlformats.org/officeDocument/2006/relationships/slide" Target="/ppt/slides/slide7.xml" Id="R6bca68e2341644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1915e564664b4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acf7460bdc4009" /><Relationship Type="http://schemas.openxmlformats.org/officeDocument/2006/relationships/theme" Target="/ppt/slideMasters/theme/theme1.xml" Id="Re8eccbdf0f0a4ae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acf7460bdc400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61f98d03474c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354925374b4c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23d9af27b4a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dc6d9186844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c09baa6bc34d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ba5ac0b64b44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ed5f96d25043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SKARNESET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SKARNESET AS ble etablert [år] og holder til i Paradis.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15 469 292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17 195 204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17 304 558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STEVNEBØ SIMON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Simon Stevnebø, Nydalen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5230 Paradis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913 514 513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SKARNESET AS</a:t>
            </a:r>
          </a:p>
        </p:txBody>
      </p:sp>
    </p:spTree>
  </p:cSld>
  <p:clrMapOvr>
    <a:masterClrMapping xmlns:a="http://schemas.openxmlformats.org/drawingml/2006/main"/>
  </p:clrMapOvr>
</p:sld>
</file>