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bc7fffe1dc49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dd8756a6b34fa2"/>
  </p:sldMasterIdLst>
  <p:sldIdLst>
    <p:sldId xmlns:r="http://schemas.openxmlformats.org/officeDocument/2006/relationships" id="256" r:id="R39e0015739904f32"/>
    <p:sldId xmlns:r="http://schemas.openxmlformats.org/officeDocument/2006/relationships" id="257" r:id="R5a6bec3d2d8e40bd"/>
    <p:sldId xmlns:r="http://schemas.openxmlformats.org/officeDocument/2006/relationships" id="258" r:id="R23d5c096ca1c432f"/>
    <p:sldId xmlns:r="http://schemas.openxmlformats.org/officeDocument/2006/relationships" id="259" r:id="Rf0d5c5e7c30e4cec"/>
    <p:sldId xmlns:r="http://schemas.openxmlformats.org/officeDocument/2006/relationships" id="260" r:id="R8bbad4a7af1a4c96"/>
    <p:sldId xmlns:r="http://schemas.openxmlformats.org/officeDocument/2006/relationships" id="261" r:id="R02d50eeb06434d5e"/>
    <p:sldId xmlns:r="http://schemas.openxmlformats.org/officeDocument/2006/relationships" id="262" r:id="R4b1b453f6c9d41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dd8756a6b34fa2" /><Relationship Type="http://schemas.openxmlformats.org/officeDocument/2006/relationships/slide" Target="/ppt/slides/slide1.xml" Id="R39e0015739904f32" /><Relationship Type="http://schemas.openxmlformats.org/officeDocument/2006/relationships/slide" Target="/ppt/slides/slide2.xml" Id="R5a6bec3d2d8e40bd" /><Relationship Type="http://schemas.openxmlformats.org/officeDocument/2006/relationships/slide" Target="/ppt/slides/slide3.xml" Id="R23d5c096ca1c432f" /><Relationship Type="http://schemas.openxmlformats.org/officeDocument/2006/relationships/slide" Target="/ppt/slides/slide4.xml" Id="Rf0d5c5e7c30e4cec" /><Relationship Type="http://schemas.openxmlformats.org/officeDocument/2006/relationships/slide" Target="/ppt/slides/slide5.xml" Id="R8bbad4a7af1a4c96" /><Relationship Type="http://schemas.openxmlformats.org/officeDocument/2006/relationships/slide" Target="/ppt/slides/slide6.xml" Id="R02d50eeb06434d5e" /><Relationship Type="http://schemas.openxmlformats.org/officeDocument/2006/relationships/slide" Target="/ppt/slides/slide7.xml" Id="R4b1b453f6c9d41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bc77adf9674c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22722c24244ef" /><Relationship Type="http://schemas.openxmlformats.org/officeDocument/2006/relationships/theme" Target="/ppt/slideMasters/theme/theme1.xml" Id="Rfc279635e5e444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622722c24244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b102270dc46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4d9f7c4c94f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5a674de0f4d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c80a3a56349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2c8d5e7a942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d438eca7140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154322f644d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MARITIME CORPORATE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CORPORATE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143 694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1 329 599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1 420 656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Ståle Rasmussen, Anholen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stra@marcorp.no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913 445 821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