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f4704bffe46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ff614336ad4d0f"/>
  </p:sldMasterIdLst>
  <p:sldIdLst>
    <p:sldId xmlns:r="http://schemas.openxmlformats.org/officeDocument/2006/relationships" id="256" r:id="Rda41e963e63148c0"/>
    <p:sldId xmlns:r="http://schemas.openxmlformats.org/officeDocument/2006/relationships" id="257" r:id="R1176f889fdca4920"/>
    <p:sldId xmlns:r="http://schemas.openxmlformats.org/officeDocument/2006/relationships" id="258" r:id="Re32cd2d0d1ca496f"/>
    <p:sldId xmlns:r="http://schemas.openxmlformats.org/officeDocument/2006/relationships" id="259" r:id="R3c4aa1537bde4492"/>
    <p:sldId xmlns:r="http://schemas.openxmlformats.org/officeDocument/2006/relationships" id="260" r:id="Rf72df048a2874553"/>
    <p:sldId xmlns:r="http://schemas.openxmlformats.org/officeDocument/2006/relationships" id="261" r:id="R82b206aeba604528"/>
    <p:sldId xmlns:r="http://schemas.openxmlformats.org/officeDocument/2006/relationships" id="262" r:id="R5792c6766613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f614336ad4d0f" /><Relationship Type="http://schemas.openxmlformats.org/officeDocument/2006/relationships/slide" Target="/ppt/slides/slide1.xml" Id="Rda41e963e63148c0" /><Relationship Type="http://schemas.openxmlformats.org/officeDocument/2006/relationships/slide" Target="/ppt/slides/slide2.xml" Id="R1176f889fdca4920" /><Relationship Type="http://schemas.openxmlformats.org/officeDocument/2006/relationships/slide" Target="/ppt/slides/slide3.xml" Id="Re32cd2d0d1ca496f" /><Relationship Type="http://schemas.openxmlformats.org/officeDocument/2006/relationships/slide" Target="/ppt/slides/slide4.xml" Id="R3c4aa1537bde4492" /><Relationship Type="http://schemas.openxmlformats.org/officeDocument/2006/relationships/slide" Target="/ppt/slides/slide5.xml" Id="Rf72df048a2874553" /><Relationship Type="http://schemas.openxmlformats.org/officeDocument/2006/relationships/slide" Target="/ppt/slides/slide6.xml" Id="R82b206aeba604528" /><Relationship Type="http://schemas.openxmlformats.org/officeDocument/2006/relationships/slide" Target="/ppt/slides/slide7.xml" Id="R5792c6766613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8f5dd22df4c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ec27beaaa43ac" /><Relationship Type="http://schemas.openxmlformats.org/officeDocument/2006/relationships/theme" Target="/ppt/slideMasters/theme/theme1.xml" Id="R2a3663d11f20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ec27beaaa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4a3b04f2a4d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0f3f1045845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a65fc6ade4f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f3afb78e644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30b1217c740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8655b72e34d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2d37ae94a4a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ENGAN HOLDING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