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a8ad707ed014b1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b2ddb9489194628"/>
  </p:sldMasterIdLst>
  <p:sldIdLst>
    <p:sldId xmlns:r="http://schemas.openxmlformats.org/officeDocument/2006/relationships" id="256" r:id="R774c5667eda047c5"/>
    <p:sldId xmlns:r="http://schemas.openxmlformats.org/officeDocument/2006/relationships" id="257" r:id="Rb8de126a27e14e03"/>
    <p:sldId xmlns:r="http://schemas.openxmlformats.org/officeDocument/2006/relationships" id="258" r:id="Rb97bc87a16bb47dc"/>
    <p:sldId xmlns:r="http://schemas.openxmlformats.org/officeDocument/2006/relationships" id="259" r:id="Rbd7259fb8def454d"/>
    <p:sldId xmlns:r="http://schemas.openxmlformats.org/officeDocument/2006/relationships" id="260" r:id="R19f8d72b24194178"/>
    <p:sldId xmlns:r="http://schemas.openxmlformats.org/officeDocument/2006/relationships" id="261" r:id="R6202e75ee31a405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b2ddb9489194628" /><Relationship Type="http://schemas.openxmlformats.org/officeDocument/2006/relationships/slide" Target="/ppt/slides/slide1.xml" Id="R774c5667eda047c5" /><Relationship Type="http://schemas.openxmlformats.org/officeDocument/2006/relationships/slide" Target="/ppt/slides/slide2.xml" Id="Rb8de126a27e14e03" /><Relationship Type="http://schemas.openxmlformats.org/officeDocument/2006/relationships/slide" Target="/ppt/slides/slide3.xml" Id="Rb97bc87a16bb47dc" /><Relationship Type="http://schemas.openxmlformats.org/officeDocument/2006/relationships/slide" Target="/ppt/slides/slide4.xml" Id="Rbd7259fb8def454d" /><Relationship Type="http://schemas.openxmlformats.org/officeDocument/2006/relationships/slide" Target="/ppt/slides/slide5.xml" Id="R19f8d72b24194178" /><Relationship Type="http://schemas.openxmlformats.org/officeDocument/2006/relationships/slide" Target="/ppt/slides/slide6.xml" Id="R6202e75ee31a405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af0aa64e82e446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5f7d33828747cf" /><Relationship Type="http://schemas.openxmlformats.org/officeDocument/2006/relationships/theme" Target="/ppt/slideMasters/theme/theme1.xml" Id="R821fb6ef42ea40c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35f7d33828747c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956672e77246d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c344bbeca8414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3095ea9156462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36c23706c243a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980f8a24b8412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c221c89ec04b1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 ENGAN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 ENGAN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 ENGAN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 ENGAN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 ENGAN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 ENGAN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Formoveien 13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8260 Innhavet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ingrid.engan@hotmail.com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913 403 274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 ENGAN HOLDING AS</a:t>
            </a:r>
          </a:p>
        </p:txBody>
      </p:sp>
    </p:spTree>
  </p:cSld>
  <p:clrMapOvr>
    <a:masterClrMapping xmlns:a="http://schemas.openxmlformats.org/drawingml/2006/main"/>
  </p:clrMapOvr>
</p:sld>
</file>