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7644ac56054e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a6965e5f4c4df7"/>
  </p:sldMasterIdLst>
  <p:sldIdLst>
    <p:sldId xmlns:r="http://schemas.openxmlformats.org/officeDocument/2006/relationships" id="256" r:id="R1e3bd956a6dd416f"/>
    <p:sldId xmlns:r="http://schemas.openxmlformats.org/officeDocument/2006/relationships" id="257" r:id="Rda2a88babce2425f"/>
    <p:sldId xmlns:r="http://schemas.openxmlformats.org/officeDocument/2006/relationships" id="258" r:id="R02cd8cb29aaa4369"/>
    <p:sldId xmlns:r="http://schemas.openxmlformats.org/officeDocument/2006/relationships" id="259" r:id="R63119a5f43054424"/>
    <p:sldId xmlns:r="http://schemas.openxmlformats.org/officeDocument/2006/relationships" id="260" r:id="R8a6fd83972024a17"/>
    <p:sldId xmlns:r="http://schemas.openxmlformats.org/officeDocument/2006/relationships" id="261" r:id="Rd55a6e0e08fc413a"/>
    <p:sldId xmlns:r="http://schemas.openxmlformats.org/officeDocument/2006/relationships" id="262" r:id="R9bdb1f44f072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6965e5f4c4df7" /><Relationship Type="http://schemas.openxmlformats.org/officeDocument/2006/relationships/slide" Target="/ppt/slides/slide1.xml" Id="R1e3bd956a6dd416f" /><Relationship Type="http://schemas.openxmlformats.org/officeDocument/2006/relationships/slide" Target="/ppt/slides/slide2.xml" Id="Rda2a88babce2425f" /><Relationship Type="http://schemas.openxmlformats.org/officeDocument/2006/relationships/slide" Target="/ppt/slides/slide3.xml" Id="R02cd8cb29aaa4369" /><Relationship Type="http://schemas.openxmlformats.org/officeDocument/2006/relationships/slide" Target="/ppt/slides/slide4.xml" Id="R63119a5f43054424" /><Relationship Type="http://schemas.openxmlformats.org/officeDocument/2006/relationships/slide" Target="/ppt/slides/slide5.xml" Id="R8a6fd83972024a17" /><Relationship Type="http://schemas.openxmlformats.org/officeDocument/2006/relationships/slide" Target="/ppt/slides/slide6.xml" Id="Rd55a6e0e08fc413a" /><Relationship Type="http://schemas.openxmlformats.org/officeDocument/2006/relationships/slide" Target="/ppt/slides/slide7.xml" Id="R9bdb1f44f072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178a0ca434e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304fc4a9d4fea" /><Relationship Type="http://schemas.openxmlformats.org/officeDocument/2006/relationships/theme" Target="/ppt/slideMasters/theme/theme1.xml" Id="R2376509ce3214e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304fc4a9d4f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77f9f38ef46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31a47ce8349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5434bb1cc45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8af0eb767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d22d9191441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caf8fd29249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813b89cff44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DUO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DUO PROPERTY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474 022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10 234 984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10 609 722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CHEVAL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913 312 821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PROPERTY AS</a:t>
            </a:r>
          </a:p>
        </p:txBody>
      </p:sp>
    </p:spTree>
  </p:cSld>
  <p:clrMapOvr>
    <a:masterClrMapping xmlns:a="http://schemas.openxmlformats.org/drawingml/2006/main"/>
  </p:clrMapOvr>
</p:sld>
</file>