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ad7c3f9c54a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3a0c30b5d4383"/>
  </p:sldMasterIdLst>
  <p:sldIdLst>
    <p:sldId xmlns:r="http://schemas.openxmlformats.org/officeDocument/2006/relationships" id="256" r:id="R47047ecdbb1f4d23"/>
    <p:sldId xmlns:r="http://schemas.openxmlformats.org/officeDocument/2006/relationships" id="257" r:id="Rbf6599aed6bd477c"/>
    <p:sldId xmlns:r="http://schemas.openxmlformats.org/officeDocument/2006/relationships" id="258" r:id="R6b8ca8e6be394ed1"/>
    <p:sldId xmlns:r="http://schemas.openxmlformats.org/officeDocument/2006/relationships" id="259" r:id="Rc90db050cf9e443b"/>
    <p:sldId xmlns:r="http://schemas.openxmlformats.org/officeDocument/2006/relationships" id="260" r:id="R5fe45ab2741e4015"/>
    <p:sldId xmlns:r="http://schemas.openxmlformats.org/officeDocument/2006/relationships" id="261" r:id="R2bda956e530244b0"/>
    <p:sldId xmlns:r="http://schemas.openxmlformats.org/officeDocument/2006/relationships" id="262" r:id="R54d055de76d8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3a0c30b5d4383" /><Relationship Type="http://schemas.openxmlformats.org/officeDocument/2006/relationships/slide" Target="/ppt/slides/slide1.xml" Id="R47047ecdbb1f4d23" /><Relationship Type="http://schemas.openxmlformats.org/officeDocument/2006/relationships/slide" Target="/ppt/slides/slide2.xml" Id="Rbf6599aed6bd477c" /><Relationship Type="http://schemas.openxmlformats.org/officeDocument/2006/relationships/slide" Target="/ppt/slides/slide3.xml" Id="R6b8ca8e6be394ed1" /><Relationship Type="http://schemas.openxmlformats.org/officeDocument/2006/relationships/slide" Target="/ppt/slides/slide4.xml" Id="Rc90db050cf9e443b" /><Relationship Type="http://schemas.openxmlformats.org/officeDocument/2006/relationships/slide" Target="/ppt/slides/slide5.xml" Id="R5fe45ab2741e4015" /><Relationship Type="http://schemas.openxmlformats.org/officeDocument/2006/relationships/slide" Target="/ppt/slides/slide6.xml" Id="R2bda956e530244b0" /><Relationship Type="http://schemas.openxmlformats.org/officeDocument/2006/relationships/slide" Target="/ppt/slides/slide7.xml" Id="R54d055de76d8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ea3f36fa340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3003ffefe44f8" /><Relationship Type="http://schemas.openxmlformats.org/officeDocument/2006/relationships/theme" Target="/ppt/slideMasters/theme/theme1.xml" Id="R4130d7501e404b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3003ffefe44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8286972074b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aaf9442e2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20bed6ba046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f5712e6ba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0c7120db34f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17a34c7f040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a63a78b7046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