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60f0a906b44a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c56f92a99342b9"/>
  </p:sldMasterIdLst>
  <p:sldIdLst>
    <p:sldId xmlns:r="http://schemas.openxmlformats.org/officeDocument/2006/relationships" id="256" r:id="R7069cb07670c4fff"/>
    <p:sldId xmlns:r="http://schemas.openxmlformats.org/officeDocument/2006/relationships" id="257" r:id="R0a387681af324b51"/>
    <p:sldId xmlns:r="http://schemas.openxmlformats.org/officeDocument/2006/relationships" id="258" r:id="R3c1de70305c04efe"/>
    <p:sldId xmlns:r="http://schemas.openxmlformats.org/officeDocument/2006/relationships" id="259" r:id="Rb15c385a0e2642af"/>
    <p:sldId xmlns:r="http://schemas.openxmlformats.org/officeDocument/2006/relationships" id="260" r:id="R24ade7aa65234a88"/>
    <p:sldId xmlns:r="http://schemas.openxmlformats.org/officeDocument/2006/relationships" id="261" r:id="R6ffc693bf2b6496e"/>
    <p:sldId xmlns:r="http://schemas.openxmlformats.org/officeDocument/2006/relationships" id="262" r:id="R5e957e90701a48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56f92a99342b9" /><Relationship Type="http://schemas.openxmlformats.org/officeDocument/2006/relationships/slide" Target="/ppt/slides/slide1.xml" Id="R7069cb07670c4fff" /><Relationship Type="http://schemas.openxmlformats.org/officeDocument/2006/relationships/slide" Target="/ppt/slides/slide2.xml" Id="R0a387681af324b51" /><Relationship Type="http://schemas.openxmlformats.org/officeDocument/2006/relationships/slide" Target="/ppt/slides/slide3.xml" Id="R3c1de70305c04efe" /><Relationship Type="http://schemas.openxmlformats.org/officeDocument/2006/relationships/slide" Target="/ppt/slides/slide4.xml" Id="Rb15c385a0e2642af" /><Relationship Type="http://schemas.openxmlformats.org/officeDocument/2006/relationships/slide" Target="/ppt/slides/slide5.xml" Id="R24ade7aa65234a88" /><Relationship Type="http://schemas.openxmlformats.org/officeDocument/2006/relationships/slide" Target="/ppt/slides/slide6.xml" Id="R6ffc693bf2b6496e" /><Relationship Type="http://schemas.openxmlformats.org/officeDocument/2006/relationships/slide" Target="/ppt/slides/slide7.xml" Id="R5e957e90701a48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f9795a51542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de0daa8d349f3" /><Relationship Type="http://schemas.openxmlformats.org/officeDocument/2006/relationships/theme" Target="/ppt/slideMasters/theme/theme1.xml" Id="Rd3aec90f09cd49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6de0daa8d349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34f28588248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c21d5608d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089e11df042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78045fd2443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88a6c7cc049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ec462e85347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587184157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