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6c3df1074e41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7ce1c7e9a14bcb"/>
  </p:sldMasterIdLst>
  <p:sldIdLst>
    <p:sldId xmlns:r="http://schemas.openxmlformats.org/officeDocument/2006/relationships" id="256" r:id="R6ccf53d083614f31"/>
    <p:sldId xmlns:r="http://schemas.openxmlformats.org/officeDocument/2006/relationships" id="257" r:id="Rc284f90ca4eb48b1"/>
    <p:sldId xmlns:r="http://schemas.openxmlformats.org/officeDocument/2006/relationships" id="258" r:id="R4b32aba1f2af4d97"/>
    <p:sldId xmlns:r="http://schemas.openxmlformats.org/officeDocument/2006/relationships" id="259" r:id="R46f735129565436d"/>
    <p:sldId xmlns:r="http://schemas.openxmlformats.org/officeDocument/2006/relationships" id="260" r:id="R95edb71ef2b24e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7ce1c7e9a14bcb" /><Relationship Type="http://schemas.openxmlformats.org/officeDocument/2006/relationships/slide" Target="/ppt/slides/slide1.xml" Id="R6ccf53d083614f31" /><Relationship Type="http://schemas.openxmlformats.org/officeDocument/2006/relationships/slide" Target="/ppt/slides/slide2.xml" Id="Rc284f90ca4eb48b1" /><Relationship Type="http://schemas.openxmlformats.org/officeDocument/2006/relationships/slide" Target="/ppt/slides/slide3.xml" Id="R4b32aba1f2af4d97" /><Relationship Type="http://schemas.openxmlformats.org/officeDocument/2006/relationships/slide" Target="/ppt/slides/slide4.xml" Id="R46f735129565436d" /><Relationship Type="http://schemas.openxmlformats.org/officeDocument/2006/relationships/slide" Target="/ppt/slides/slide5.xml" Id="R95edb71ef2b24e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a351e0e5548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bd5f1817f43a4" /><Relationship Type="http://schemas.openxmlformats.org/officeDocument/2006/relationships/theme" Target="/ppt/slideMasters/theme/theme1.xml" Id="R736ba422aef84f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2bd5f1817f43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6584b6fcd49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f9375d9bc43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759d26b5849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66a7389dd41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3720a181640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EMIL TVETENE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 TVETENE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Buktaveien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3290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tvetene1@online.no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www.snekkertvetene.no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913 190 521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