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2946f3c41c41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c5c8559e9a461d"/>
  </p:sldMasterIdLst>
  <p:sldIdLst>
    <p:sldId xmlns:r="http://schemas.openxmlformats.org/officeDocument/2006/relationships" id="256" r:id="R80100dc5e6fc42d1"/>
    <p:sldId xmlns:r="http://schemas.openxmlformats.org/officeDocument/2006/relationships" id="257" r:id="R052f22f48e3c430d"/>
    <p:sldId xmlns:r="http://schemas.openxmlformats.org/officeDocument/2006/relationships" id="258" r:id="R091c1ec70013498f"/>
    <p:sldId xmlns:r="http://schemas.openxmlformats.org/officeDocument/2006/relationships" id="259" r:id="Ra264a1cb7b5741e8"/>
    <p:sldId xmlns:r="http://schemas.openxmlformats.org/officeDocument/2006/relationships" id="260" r:id="R718e122aa37a47ef"/>
    <p:sldId xmlns:r="http://schemas.openxmlformats.org/officeDocument/2006/relationships" id="261" r:id="Ra080a076bf6f4628"/>
    <p:sldId xmlns:r="http://schemas.openxmlformats.org/officeDocument/2006/relationships" id="262" r:id="R27220168eea147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5c8559e9a461d" /><Relationship Type="http://schemas.openxmlformats.org/officeDocument/2006/relationships/slide" Target="/ppt/slides/slide1.xml" Id="R80100dc5e6fc42d1" /><Relationship Type="http://schemas.openxmlformats.org/officeDocument/2006/relationships/slide" Target="/ppt/slides/slide2.xml" Id="R052f22f48e3c430d" /><Relationship Type="http://schemas.openxmlformats.org/officeDocument/2006/relationships/slide" Target="/ppt/slides/slide3.xml" Id="R091c1ec70013498f" /><Relationship Type="http://schemas.openxmlformats.org/officeDocument/2006/relationships/slide" Target="/ppt/slides/slide4.xml" Id="Ra264a1cb7b5741e8" /><Relationship Type="http://schemas.openxmlformats.org/officeDocument/2006/relationships/slide" Target="/ppt/slides/slide5.xml" Id="R718e122aa37a47ef" /><Relationship Type="http://schemas.openxmlformats.org/officeDocument/2006/relationships/slide" Target="/ppt/slides/slide6.xml" Id="Ra080a076bf6f4628" /><Relationship Type="http://schemas.openxmlformats.org/officeDocument/2006/relationships/slide" Target="/ppt/slides/slide7.xml" Id="R27220168eea147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dc0ebb7f44f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f0622bd954c7e" /><Relationship Type="http://schemas.openxmlformats.org/officeDocument/2006/relationships/theme" Target="/ppt/slideMasters/theme/theme1.xml" Id="R2ea275dd5f9d40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0f0622bd95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c85a0548f49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16060f62643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eff0109e7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1c1a4062f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e9be4aa9643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e99d5687548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e48b7dd724a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