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0314186f134f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c6d8e84b1e44df"/>
  </p:sldMasterIdLst>
  <p:sldIdLst>
    <p:sldId xmlns:r="http://schemas.openxmlformats.org/officeDocument/2006/relationships" id="256" r:id="R5354ac3b3e394f0d"/>
    <p:sldId xmlns:r="http://schemas.openxmlformats.org/officeDocument/2006/relationships" id="257" r:id="R0837b4e9ddfb4e5f"/>
    <p:sldId xmlns:r="http://schemas.openxmlformats.org/officeDocument/2006/relationships" id="258" r:id="R66a538c3fd1f4072"/>
    <p:sldId xmlns:r="http://schemas.openxmlformats.org/officeDocument/2006/relationships" id="259" r:id="R5b4cf6e982324126"/>
    <p:sldId xmlns:r="http://schemas.openxmlformats.org/officeDocument/2006/relationships" id="260" r:id="R0338414f4aef4367"/>
    <p:sldId xmlns:r="http://schemas.openxmlformats.org/officeDocument/2006/relationships" id="261" r:id="R9021579faa604f09"/>
    <p:sldId xmlns:r="http://schemas.openxmlformats.org/officeDocument/2006/relationships" id="262" r:id="R7346bcd1034a4a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6d8e84b1e44df" /><Relationship Type="http://schemas.openxmlformats.org/officeDocument/2006/relationships/slide" Target="/ppt/slides/slide1.xml" Id="R5354ac3b3e394f0d" /><Relationship Type="http://schemas.openxmlformats.org/officeDocument/2006/relationships/slide" Target="/ppt/slides/slide2.xml" Id="R0837b4e9ddfb4e5f" /><Relationship Type="http://schemas.openxmlformats.org/officeDocument/2006/relationships/slide" Target="/ppt/slides/slide3.xml" Id="R66a538c3fd1f4072" /><Relationship Type="http://schemas.openxmlformats.org/officeDocument/2006/relationships/slide" Target="/ppt/slides/slide4.xml" Id="R5b4cf6e982324126" /><Relationship Type="http://schemas.openxmlformats.org/officeDocument/2006/relationships/slide" Target="/ppt/slides/slide5.xml" Id="R0338414f4aef4367" /><Relationship Type="http://schemas.openxmlformats.org/officeDocument/2006/relationships/slide" Target="/ppt/slides/slide6.xml" Id="R9021579faa604f09" /><Relationship Type="http://schemas.openxmlformats.org/officeDocument/2006/relationships/slide" Target="/ppt/slides/slide7.xml" Id="R7346bcd1034a4a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fa1a210564f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05145633e49c2" /><Relationship Type="http://schemas.openxmlformats.org/officeDocument/2006/relationships/theme" Target="/ppt/slideMasters/theme/theme1.xml" Id="R6a30a0613e40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05145633e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606173d1642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200ddf2c3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3a9edbdc049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edfd973654c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8628507240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9beafcd9841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faaf8747a45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