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5428b9803b48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987a42b113466f"/>
  </p:sldMasterIdLst>
  <p:sldIdLst>
    <p:sldId xmlns:r="http://schemas.openxmlformats.org/officeDocument/2006/relationships" id="256" r:id="R4a560b7aaafa4942"/>
    <p:sldId xmlns:r="http://schemas.openxmlformats.org/officeDocument/2006/relationships" id="257" r:id="R22a66ebdb9994209"/>
    <p:sldId xmlns:r="http://schemas.openxmlformats.org/officeDocument/2006/relationships" id="258" r:id="R836493cacc844da4"/>
    <p:sldId xmlns:r="http://schemas.openxmlformats.org/officeDocument/2006/relationships" id="259" r:id="Rc390eb5ed4a44006"/>
    <p:sldId xmlns:r="http://schemas.openxmlformats.org/officeDocument/2006/relationships" id="260" r:id="R4871997dd6a74daf"/>
    <p:sldId xmlns:r="http://schemas.openxmlformats.org/officeDocument/2006/relationships" id="261" r:id="R3656552b80194a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87a42b113466f" /><Relationship Type="http://schemas.openxmlformats.org/officeDocument/2006/relationships/slide" Target="/ppt/slides/slide1.xml" Id="R4a560b7aaafa4942" /><Relationship Type="http://schemas.openxmlformats.org/officeDocument/2006/relationships/slide" Target="/ppt/slides/slide2.xml" Id="R22a66ebdb9994209" /><Relationship Type="http://schemas.openxmlformats.org/officeDocument/2006/relationships/slide" Target="/ppt/slides/slide3.xml" Id="R836493cacc844da4" /><Relationship Type="http://schemas.openxmlformats.org/officeDocument/2006/relationships/slide" Target="/ppt/slides/slide4.xml" Id="Rc390eb5ed4a44006" /><Relationship Type="http://schemas.openxmlformats.org/officeDocument/2006/relationships/slide" Target="/ppt/slides/slide5.xml" Id="R4871997dd6a74daf" /><Relationship Type="http://schemas.openxmlformats.org/officeDocument/2006/relationships/slide" Target="/ppt/slides/slide6.xml" Id="R3656552b80194a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044cc608c48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0556e47404ffa" /><Relationship Type="http://schemas.openxmlformats.org/officeDocument/2006/relationships/theme" Target="/ppt/slideMasters/theme/theme1.xml" Id="Ree37910e241d4b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0556e4740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c72473bea4a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bf116b971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292ae0daa4a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d16a81b0944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f81d4e0d244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de844cfd147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