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005e8f40d448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1d111e222d4b9f"/>
  </p:sldMasterIdLst>
  <p:sldIdLst>
    <p:sldId xmlns:r="http://schemas.openxmlformats.org/officeDocument/2006/relationships" id="256" r:id="R73c183c0db504e31"/>
    <p:sldId xmlns:r="http://schemas.openxmlformats.org/officeDocument/2006/relationships" id="257" r:id="Rd52761626fb34c10"/>
    <p:sldId xmlns:r="http://schemas.openxmlformats.org/officeDocument/2006/relationships" id="258" r:id="R93da4991095a4337"/>
    <p:sldId xmlns:r="http://schemas.openxmlformats.org/officeDocument/2006/relationships" id="259" r:id="Rfdd0489201de48b6"/>
    <p:sldId xmlns:r="http://schemas.openxmlformats.org/officeDocument/2006/relationships" id="260" r:id="Rd3c1b1df25694c6c"/>
    <p:sldId xmlns:r="http://schemas.openxmlformats.org/officeDocument/2006/relationships" id="261" r:id="R8d8ff7d27bd243c6"/>
    <p:sldId xmlns:r="http://schemas.openxmlformats.org/officeDocument/2006/relationships" id="262" r:id="Reda5fdb997e943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d111e222d4b9f" /><Relationship Type="http://schemas.openxmlformats.org/officeDocument/2006/relationships/slide" Target="/ppt/slides/slide1.xml" Id="R73c183c0db504e31" /><Relationship Type="http://schemas.openxmlformats.org/officeDocument/2006/relationships/slide" Target="/ppt/slides/slide2.xml" Id="Rd52761626fb34c10" /><Relationship Type="http://schemas.openxmlformats.org/officeDocument/2006/relationships/slide" Target="/ppt/slides/slide3.xml" Id="R93da4991095a4337" /><Relationship Type="http://schemas.openxmlformats.org/officeDocument/2006/relationships/slide" Target="/ppt/slides/slide4.xml" Id="Rfdd0489201de48b6" /><Relationship Type="http://schemas.openxmlformats.org/officeDocument/2006/relationships/slide" Target="/ppt/slides/slide5.xml" Id="Rd3c1b1df25694c6c" /><Relationship Type="http://schemas.openxmlformats.org/officeDocument/2006/relationships/slide" Target="/ppt/slides/slide6.xml" Id="R8d8ff7d27bd243c6" /><Relationship Type="http://schemas.openxmlformats.org/officeDocument/2006/relationships/slide" Target="/ppt/slides/slide7.xml" Id="Reda5fdb997e943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d4ae735554d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082edf2b14066" /><Relationship Type="http://schemas.openxmlformats.org/officeDocument/2006/relationships/theme" Target="/ppt/slideMasters/theme/theme1.xml" Id="Rd4ef816a456e40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6082edf2b140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2efc0ea734e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0ede564fb40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55fa3e5a54c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3b097942348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a173815aa49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b959867f44d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d4f61168446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KG 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 STUDIO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9 781 611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−105 874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1 143 302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 KNUDSEN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GOMNÆS JØRGEN TVERÅS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ek@townhouselab.no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www.townhouselab.no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913 087 844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STUDIO AS</a:t>
            </a:r>
          </a:p>
        </p:txBody>
      </p:sp>
    </p:spTree>
  </p:cSld>
  <p:clrMapOvr>
    <a:masterClrMapping xmlns:a="http://schemas.openxmlformats.org/drawingml/2006/main"/>
  </p:clrMapOvr>
</p:sld>
</file>