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1c81d447b8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0af4ba4aec4e79"/>
  </p:sldMasterIdLst>
  <p:sldIdLst>
    <p:sldId xmlns:r="http://schemas.openxmlformats.org/officeDocument/2006/relationships" id="256" r:id="R4720395d8e70454c"/>
    <p:sldId xmlns:r="http://schemas.openxmlformats.org/officeDocument/2006/relationships" id="257" r:id="Rb3c064d742a940b4"/>
    <p:sldId xmlns:r="http://schemas.openxmlformats.org/officeDocument/2006/relationships" id="258" r:id="Re647e8876ebb463b"/>
    <p:sldId xmlns:r="http://schemas.openxmlformats.org/officeDocument/2006/relationships" id="259" r:id="R0ac58e52a1dc4d59"/>
    <p:sldId xmlns:r="http://schemas.openxmlformats.org/officeDocument/2006/relationships" id="260" r:id="Rb7b6e2e267564b69"/>
    <p:sldId xmlns:r="http://schemas.openxmlformats.org/officeDocument/2006/relationships" id="261" r:id="Rb7d10f73c65e4b77"/>
    <p:sldId xmlns:r="http://schemas.openxmlformats.org/officeDocument/2006/relationships" id="262" r:id="Rdc37e6633c99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af4ba4aec4e79" /><Relationship Type="http://schemas.openxmlformats.org/officeDocument/2006/relationships/slide" Target="/ppt/slides/slide1.xml" Id="R4720395d8e70454c" /><Relationship Type="http://schemas.openxmlformats.org/officeDocument/2006/relationships/slide" Target="/ppt/slides/slide2.xml" Id="Rb3c064d742a940b4" /><Relationship Type="http://schemas.openxmlformats.org/officeDocument/2006/relationships/slide" Target="/ppt/slides/slide3.xml" Id="Re647e8876ebb463b" /><Relationship Type="http://schemas.openxmlformats.org/officeDocument/2006/relationships/slide" Target="/ppt/slides/slide4.xml" Id="R0ac58e52a1dc4d59" /><Relationship Type="http://schemas.openxmlformats.org/officeDocument/2006/relationships/slide" Target="/ppt/slides/slide5.xml" Id="Rb7b6e2e267564b69" /><Relationship Type="http://schemas.openxmlformats.org/officeDocument/2006/relationships/slide" Target="/ppt/slides/slide6.xml" Id="Rb7d10f73c65e4b77" /><Relationship Type="http://schemas.openxmlformats.org/officeDocument/2006/relationships/slide" Target="/ppt/slides/slide7.xml" Id="Rdc37e6633c99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94a26da2140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db810a6564abf" /><Relationship Type="http://schemas.openxmlformats.org/officeDocument/2006/relationships/theme" Target="/ppt/slideMasters/theme/theme1.xml" Id="Rcfaf0073396e48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cdb810a6564a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cbed0147d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0c442f1164b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f8e5d814649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a1af1d15342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fd9ad126141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554f0906a4a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627155c95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GRD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GRD MONTASJE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2 012 479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−716 642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−568 769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−245 903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1 181 209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GFB CAPITAL GROUP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HOLESTØL JURATE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Caspar Storms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post@fenixera.no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913 065 336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GRD MONTASJE AS</a:t>
            </a:r>
          </a:p>
        </p:txBody>
      </p:sp>
    </p:spTree>
  </p:cSld>
  <p:clrMapOvr>
    <a:masterClrMapping xmlns:a="http://schemas.openxmlformats.org/drawingml/2006/main"/>
  </p:clrMapOvr>
</p:sld>
</file>