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4a982a3a2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e1dbc828d499c"/>
  </p:sldMasterIdLst>
  <p:sldIdLst>
    <p:sldId xmlns:r="http://schemas.openxmlformats.org/officeDocument/2006/relationships" id="256" r:id="Rd6446ef1886d4a7f"/>
    <p:sldId xmlns:r="http://schemas.openxmlformats.org/officeDocument/2006/relationships" id="257" r:id="Ra39d359dcff04b46"/>
    <p:sldId xmlns:r="http://schemas.openxmlformats.org/officeDocument/2006/relationships" id="258" r:id="R0a5f1e86ffb0434f"/>
    <p:sldId xmlns:r="http://schemas.openxmlformats.org/officeDocument/2006/relationships" id="259" r:id="Rfc9d746538b245d3"/>
    <p:sldId xmlns:r="http://schemas.openxmlformats.org/officeDocument/2006/relationships" id="260" r:id="R7c65420df0a74fd1"/>
    <p:sldId xmlns:r="http://schemas.openxmlformats.org/officeDocument/2006/relationships" id="261" r:id="Rb5a142bd27474da1"/>
    <p:sldId xmlns:r="http://schemas.openxmlformats.org/officeDocument/2006/relationships" id="262" r:id="R14f8d13b98f5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e1dbc828d499c" /><Relationship Type="http://schemas.openxmlformats.org/officeDocument/2006/relationships/slide" Target="/ppt/slides/slide1.xml" Id="Rd6446ef1886d4a7f" /><Relationship Type="http://schemas.openxmlformats.org/officeDocument/2006/relationships/slide" Target="/ppt/slides/slide2.xml" Id="Ra39d359dcff04b46" /><Relationship Type="http://schemas.openxmlformats.org/officeDocument/2006/relationships/slide" Target="/ppt/slides/slide3.xml" Id="R0a5f1e86ffb0434f" /><Relationship Type="http://schemas.openxmlformats.org/officeDocument/2006/relationships/slide" Target="/ppt/slides/slide4.xml" Id="Rfc9d746538b245d3" /><Relationship Type="http://schemas.openxmlformats.org/officeDocument/2006/relationships/slide" Target="/ppt/slides/slide5.xml" Id="R7c65420df0a74fd1" /><Relationship Type="http://schemas.openxmlformats.org/officeDocument/2006/relationships/slide" Target="/ppt/slides/slide6.xml" Id="Rb5a142bd27474da1" /><Relationship Type="http://schemas.openxmlformats.org/officeDocument/2006/relationships/slide" Target="/ppt/slides/slide7.xml" Id="R14f8d13b98f5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a3f4fccc2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46460c714148" /><Relationship Type="http://schemas.openxmlformats.org/officeDocument/2006/relationships/theme" Target="/ppt/slideMasters/theme/theme1.xml" Id="Rd22ea847eaa8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546460c71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cc125379a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8f54c0f07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0d627327f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38018c348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729e82fe643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3d7509b32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e01277446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