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3fd269cae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ec1f871e44a5e"/>
  </p:sldMasterIdLst>
  <p:sldIdLst>
    <p:sldId xmlns:r="http://schemas.openxmlformats.org/officeDocument/2006/relationships" id="256" r:id="Rc5a2296112c54bf1"/>
    <p:sldId xmlns:r="http://schemas.openxmlformats.org/officeDocument/2006/relationships" id="257" r:id="R2e4953079d714e4f"/>
    <p:sldId xmlns:r="http://schemas.openxmlformats.org/officeDocument/2006/relationships" id="258" r:id="R13880939482f4542"/>
    <p:sldId xmlns:r="http://schemas.openxmlformats.org/officeDocument/2006/relationships" id="259" r:id="Raf39387845e548ff"/>
    <p:sldId xmlns:r="http://schemas.openxmlformats.org/officeDocument/2006/relationships" id="260" r:id="R5556c8b62f8f451f"/>
    <p:sldId xmlns:r="http://schemas.openxmlformats.org/officeDocument/2006/relationships" id="261" r:id="Re54667d321014482"/>
    <p:sldId xmlns:r="http://schemas.openxmlformats.org/officeDocument/2006/relationships" id="262" r:id="Rfa8f0e001df6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ec1f871e44a5e" /><Relationship Type="http://schemas.openxmlformats.org/officeDocument/2006/relationships/slide" Target="/ppt/slides/slide1.xml" Id="Rc5a2296112c54bf1" /><Relationship Type="http://schemas.openxmlformats.org/officeDocument/2006/relationships/slide" Target="/ppt/slides/slide2.xml" Id="R2e4953079d714e4f" /><Relationship Type="http://schemas.openxmlformats.org/officeDocument/2006/relationships/slide" Target="/ppt/slides/slide3.xml" Id="R13880939482f4542" /><Relationship Type="http://schemas.openxmlformats.org/officeDocument/2006/relationships/slide" Target="/ppt/slides/slide4.xml" Id="Raf39387845e548ff" /><Relationship Type="http://schemas.openxmlformats.org/officeDocument/2006/relationships/slide" Target="/ppt/slides/slide5.xml" Id="R5556c8b62f8f451f" /><Relationship Type="http://schemas.openxmlformats.org/officeDocument/2006/relationships/slide" Target="/ppt/slides/slide6.xml" Id="Re54667d321014482" /><Relationship Type="http://schemas.openxmlformats.org/officeDocument/2006/relationships/slide" Target="/ppt/slides/slide7.xml" Id="Rfa8f0e001df6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221bcbdb6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c7dd5cd7e4530" /><Relationship Type="http://schemas.openxmlformats.org/officeDocument/2006/relationships/theme" Target="/ppt/slideMasters/theme/theme1.xml" Id="Re8702f0ba1ec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c7dd5cd7e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95bc87c43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f31fda118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0646ca2ee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4610637e9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ce80486b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4e0dbe9246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244c9a90c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