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a56c83913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7faff594e4448"/>
  </p:sldMasterIdLst>
  <p:sldIdLst>
    <p:sldId xmlns:r="http://schemas.openxmlformats.org/officeDocument/2006/relationships" id="256" r:id="Rcc2bfd0d482d4c48"/>
    <p:sldId xmlns:r="http://schemas.openxmlformats.org/officeDocument/2006/relationships" id="257" r:id="R89addb3b015a4013"/>
    <p:sldId xmlns:r="http://schemas.openxmlformats.org/officeDocument/2006/relationships" id="258" r:id="R33c6358204674183"/>
    <p:sldId xmlns:r="http://schemas.openxmlformats.org/officeDocument/2006/relationships" id="259" r:id="R4766cb2a13ae4306"/>
    <p:sldId xmlns:r="http://schemas.openxmlformats.org/officeDocument/2006/relationships" id="260" r:id="Rc54daf6cb0fb4331"/>
    <p:sldId xmlns:r="http://schemas.openxmlformats.org/officeDocument/2006/relationships" id="261" r:id="R62f1c4eabff24eef"/>
    <p:sldId xmlns:r="http://schemas.openxmlformats.org/officeDocument/2006/relationships" id="262" r:id="Rdf96bd9d345d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7faff594e4448" /><Relationship Type="http://schemas.openxmlformats.org/officeDocument/2006/relationships/slide" Target="/ppt/slides/slide1.xml" Id="Rcc2bfd0d482d4c48" /><Relationship Type="http://schemas.openxmlformats.org/officeDocument/2006/relationships/slide" Target="/ppt/slides/slide2.xml" Id="R89addb3b015a4013" /><Relationship Type="http://schemas.openxmlformats.org/officeDocument/2006/relationships/slide" Target="/ppt/slides/slide3.xml" Id="R33c6358204674183" /><Relationship Type="http://schemas.openxmlformats.org/officeDocument/2006/relationships/slide" Target="/ppt/slides/slide4.xml" Id="R4766cb2a13ae4306" /><Relationship Type="http://schemas.openxmlformats.org/officeDocument/2006/relationships/slide" Target="/ppt/slides/slide5.xml" Id="Rc54daf6cb0fb4331" /><Relationship Type="http://schemas.openxmlformats.org/officeDocument/2006/relationships/slide" Target="/ppt/slides/slide6.xml" Id="R62f1c4eabff24eef" /><Relationship Type="http://schemas.openxmlformats.org/officeDocument/2006/relationships/slide" Target="/ppt/slides/slide7.xml" Id="Rdf96bd9d345d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9254dde1b40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4371ba6614d7b" /><Relationship Type="http://schemas.openxmlformats.org/officeDocument/2006/relationships/theme" Target="/ppt/slideMasters/theme/theme1.xml" Id="R464b758cee1f4e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4371ba6614d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5c92db527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e901b14bd43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d5687a2c243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b30c3a4424e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179e1c8eb42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3996aae8e49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b16d5e8b0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PENSJONSPLAN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PENSJONSPLAN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11 483 427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13 208 821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13 715 876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SNESRUD SVEIN-ERIK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12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ses@pensjonsplan.no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