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906a67699f49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8a3086c87f458b"/>
  </p:sldMasterIdLst>
  <p:sldIdLst>
    <p:sldId xmlns:r="http://schemas.openxmlformats.org/officeDocument/2006/relationships" id="256" r:id="R9b5bb039826146dc"/>
    <p:sldId xmlns:r="http://schemas.openxmlformats.org/officeDocument/2006/relationships" id="257" r:id="R958c01d90a71410b"/>
    <p:sldId xmlns:r="http://schemas.openxmlformats.org/officeDocument/2006/relationships" id="258" r:id="Re62484a14d644829"/>
    <p:sldId xmlns:r="http://schemas.openxmlformats.org/officeDocument/2006/relationships" id="259" r:id="Rcec940360404431d"/>
    <p:sldId xmlns:r="http://schemas.openxmlformats.org/officeDocument/2006/relationships" id="260" r:id="Rfe59ef2a281a406e"/>
    <p:sldId xmlns:r="http://schemas.openxmlformats.org/officeDocument/2006/relationships" id="261" r:id="R9365dcfd61844165"/>
    <p:sldId xmlns:r="http://schemas.openxmlformats.org/officeDocument/2006/relationships" id="262" r:id="R691b0aadda8140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a3086c87f458b" /><Relationship Type="http://schemas.openxmlformats.org/officeDocument/2006/relationships/slide" Target="/ppt/slides/slide1.xml" Id="R9b5bb039826146dc" /><Relationship Type="http://schemas.openxmlformats.org/officeDocument/2006/relationships/slide" Target="/ppt/slides/slide2.xml" Id="R958c01d90a71410b" /><Relationship Type="http://schemas.openxmlformats.org/officeDocument/2006/relationships/slide" Target="/ppt/slides/slide3.xml" Id="Re62484a14d644829" /><Relationship Type="http://schemas.openxmlformats.org/officeDocument/2006/relationships/slide" Target="/ppt/slides/slide4.xml" Id="Rcec940360404431d" /><Relationship Type="http://schemas.openxmlformats.org/officeDocument/2006/relationships/slide" Target="/ppt/slides/slide5.xml" Id="Rfe59ef2a281a406e" /><Relationship Type="http://schemas.openxmlformats.org/officeDocument/2006/relationships/slide" Target="/ppt/slides/slide6.xml" Id="R9365dcfd61844165" /><Relationship Type="http://schemas.openxmlformats.org/officeDocument/2006/relationships/slide" Target="/ppt/slides/slide7.xml" Id="R691b0aadda8140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2e9e0be7df49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19542ba2b4efd" /><Relationship Type="http://schemas.openxmlformats.org/officeDocument/2006/relationships/theme" Target="/ppt/slideMasters/theme/theme1.xml" Id="Rcf591277f14041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19542ba2b4e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6ad765f3b43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69f31c15547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2b0bab0754a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c5995303d4b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22a5f79654d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3c393f11d4a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4787146a048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BREDE STENSRUD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 STENSRUD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 STENSRUD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 STENSRUD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 STENSRUD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 STENSRUD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6 719 511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463 502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9 061 517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 STENSRUD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STENSRUD BREDE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 STENSRUD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913 049 470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 STENSRUD AS</a:t>
            </a:r>
          </a:p>
        </p:txBody>
      </p:sp>
    </p:spTree>
  </p:cSld>
  <p:clrMapOvr>
    <a:masterClrMapping xmlns:a="http://schemas.openxmlformats.org/drawingml/2006/main"/>
  </p:clrMapOvr>
</p:sld>
</file>