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4d467774db41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4bcfd28154b61"/>
  </p:sldMasterIdLst>
  <p:sldIdLst>
    <p:sldId xmlns:r="http://schemas.openxmlformats.org/officeDocument/2006/relationships" id="256" r:id="R62974a73bf6e49a5"/>
    <p:sldId xmlns:r="http://schemas.openxmlformats.org/officeDocument/2006/relationships" id="257" r:id="R123af4c744e34abd"/>
    <p:sldId xmlns:r="http://schemas.openxmlformats.org/officeDocument/2006/relationships" id="258" r:id="R0250f14594bc4cd4"/>
    <p:sldId xmlns:r="http://schemas.openxmlformats.org/officeDocument/2006/relationships" id="259" r:id="Re7bd66c24fca40b1"/>
    <p:sldId xmlns:r="http://schemas.openxmlformats.org/officeDocument/2006/relationships" id="260" r:id="R3f2923827ffd4697"/>
    <p:sldId xmlns:r="http://schemas.openxmlformats.org/officeDocument/2006/relationships" id="261" r:id="R1c85bd33cdbb4e77"/>
    <p:sldId xmlns:r="http://schemas.openxmlformats.org/officeDocument/2006/relationships" id="262" r:id="R03de6eb7694849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4bcfd28154b61" /><Relationship Type="http://schemas.openxmlformats.org/officeDocument/2006/relationships/slide" Target="/ppt/slides/slide1.xml" Id="R62974a73bf6e49a5" /><Relationship Type="http://schemas.openxmlformats.org/officeDocument/2006/relationships/slide" Target="/ppt/slides/slide2.xml" Id="R123af4c744e34abd" /><Relationship Type="http://schemas.openxmlformats.org/officeDocument/2006/relationships/slide" Target="/ppt/slides/slide3.xml" Id="R0250f14594bc4cd4" /><Relationship Type="http://schemas.openxmlformats.org/officeDocument/2006/relationships/slide" Target="/ppt/slides/slide4.xml" Id="Re7bd66c24fca40b1" /><Relationship Type="http://schemas.openxmlformats.org/officeDocument/2006/relationships/slide" Target="/ppt/slides/slide5.xml" Id="R3f2923827ffd4697" /><Relationship Type="http://schemas.openxmlformats.org/officeDocument/2006/relationships/slide" Target="/ppt/slides/slide6.xml" Id="R1c85bd33cdbb4e77" /><Relationship Type="http://schemas.openxmlformats.org/officeDocument/2006/relationships/slide" Target="/ppt/slides/slide7.xml" Id="R03de6eb7694849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e06a1c71094d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55217ce0b40ac" /><Relationship Type="http://schemas.openxmlformats.org/officeDocument/2006/relationships/theme" Target="/ppt/slideMasters/theme/theme1.xml" Id="Rf6ed9222836449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f55217ce0b40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77dbff1dbb4a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f55e6d8aad43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7ebda262c1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75234771c440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b20b3f8ee46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188c0385de4f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402c3f107e49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EL-GENIET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EL-GENIET AS ble etablert [år] og holder til i Knapstad.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30 867 631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5 921 999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4 504 559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9 068 353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20 271 106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SCHIE CHRISTOFFER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AMR HOLDING AS  –  30,2 %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ISEBAKKE GEIR-ARNE  –  9,8 %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Aslak Bøhles vei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1823 Knapstad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913 035 607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EL-GENIET AS</a:t>
            </a:r>
          </a:p>
        </p:txBody>
      </p:sp>
    </p:spTree>
  </p:cSld>
  <p:clrMapOvr>
    <a:masterClrMapping xmlns:a="http://schemas.openxmlformats.org/drawingml/2006/main"/>
  </p:clrMapOvr>
</p:sld>
</file>