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8639b8de3e4c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a91c4aa7344852"/>
  </p:sldMasterIdLst>
  <p:sldIdLst>
    <p:sldId xmlns:r="http://schemas.openxmlformats.org/officeDocument/2006/relationships" id="256" r:id="R42cd467faaa34f8f"/>
    <p:sldId xmlns:r="http://schemas.openxmlformats.org/officeDocument/2006/relationships" id="257" r:id="R4f0f94cf4156412a"/>
    <p:sldId xmlns:r="http://schemas.openxmlformats.org/officeDocument/2006/relationships" id="258" r:id="R045fa809ff564ba9"/>
    <p:sldId xmlns:r="http://schemas.openxmlformats.org/officeDocument/2006/relationships" id="259" r:id="R9405e3166a3c4c2b"/>
    <p:sldId xmlns:r="http://schemas.openxmlformats.org/officeDocument/2006/relationships" id="260" r:id="R12ef56b477864e3d"/>
    <p:sldId xmlns:r="http://schemas.openxmlformats.org/officeDocument/2006/relationships" id="261" r:id="R2185ca786f7c49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91c4aa7344852" /><Relationship Type="http://schemas.openxmlformats.org/officeDocument/2006/relationships/slide" Target="/ppt/slides/slide1.xml" Id="R42cd467faaa34f8f" /><Relationship Type="http://schemas.openxmlformats.org/officeDocument/2006/relationships/slide" Target="/ppt/slides/slide2.xml" Id="R4f0f94cf4156412a" /><Relationship Type="http://schemas.openxmlformats.org/officeDocument/2006/relationships/slide" Target="/ppt/slides/slide3.xml" Id="R045fa809ff564ba9" /><Relationship Type="http://schemas.openxmlformats.org/officeDocument/2006/relationships/slide" Target="/ppt/slides/slide4.xml" Id="R9405e3166a3c4c2b" /><Relationship Type="http://schemas.openxmlformats.org/officeDocument/2006/relationships/slide" Target="/ppt/slides/slide5.xml" Id="R12ef56b477864e3d" /><Relationship Type="http://schemas.openxmlformats.org/officeDocument/2006/relationships/slide" Target="/ppt/slides/slide6.xml" Id="R2185ca786f7c49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c42479ade4c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0409aa381489d" /><Relationship Type="http://schemas.openxmlformats.org/officeDocument/2006/relationships/theme" Target="/ppt/slideMasters/theme/theme1.xml" Id="R824ae0684b68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50409aa38148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d0ba9df6144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1fb553547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413cc562a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be5dbedaa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c148a9058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5a2f62ac340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