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ab9150990d4476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b01e60f8a844543"/>
  </p:sldMasterIdLst>
  <p:sldIdLst>
    <p:sldId xmlns:r="http://schemas.openxmlformats.org/officeDocument/2006/relationships" id="256" r:id="R23f2617f05114008"/>
    <p:sldId xmlns:r="http://schemas.openxmlformats.org/officeDocument/2006/relationships" id="257" r:id="R4343506fc9a64eb0"/>
    <p:sldId xmlns:r="http://schemas.openxmlformats.org/officeDocument/2006/relationships" id="258" r:id="R81f6671242c34f54"/>
    <p:sldId xmlns:r="http://schemas.openxmlformats.org/officeDocument/2006/relationships" id="259" r:id="R68ecace5d19648b5"/>
    <p:sldId xmlns:r="http://schemas.openxmlformats.org/officeDocument/2006/relationships" id="260" r:id="R8bc148c78793423e"/>
    <p:sldId xmlns:r="http://schemas.openxmlformats.org/officeDocument/2006/relationships" id="261" r:id="Ra37e4b1dd6f54c26"/>
    <p:sldId xmlns:r="http://schemas.openxmlformats.org/officeDocument/2006/relationships" id="262" r:id="R7d891352f967426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b01e60f8a844543" /><Relationship Type="http://schemas.openxmlformats.org/officeDocument/2006/relationships/slide" Target="/ppt/slides/slide1.xml" Id="R23f2617f05114008" /><Relationship Type="http://schemas.openxmlformats.org/officeDocument/2006/relationships/slide" Target="/ppt/slides/slide2.xml" Id="R4343506fc9a64eb0" /><Relationship Type="http://schemas.openxmlformats.org/officeDocument/2006/relationships/slide" Target="/ppt/slides/slide3.xml" Id="R81f6671242c34f54" /><Relationship Type="http://schemas.openxmlformats.org/officeDocument/2006/relationships/slide" Target="/ppt/slides/slide4.xml" Id="R68ecace5d19648b5" /><Relationship Type="http://schemas.openxmlformats.org/officeDocument/2006/relationships/slide" Target="/ppt/slides/slide5.xml" Id="R8bc148c78793423e" /><Relationship Type="http://schemas.openxmlformats.org/officeDocument/2006/relationships/slide" Target="/ppt/slides/slide6.xml" Id="Ra37e4b1dd6f54c26" /><Relationship Type="http://schemas.openxmlformats.org/officeDocument/2006/relationships/slide" Target="/ppt/slides/slide7.xml" Id="R7d891352f967426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9cf75bf501444b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8517d5632a4825" /><Relationship Type="http://schemas.openxmlformats.org/officeDocument/2006/relationships/theme" Target="/ppt/slideMasters/theme/theme1.xml" Id="R23268856840a4ec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d8517d5632a482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38bd8fe495465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dde0c519c84d3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f2dbd7f5cd41e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868600b8584f4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4e1a50df58425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0ea05fe5144d6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2bd99fef2e4d2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RØRLEGGER'N 1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RØRLEGGER'N 1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RØRLEGGER'N 1 AS ble etablert [år] og holder til i Førresfjorden.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RØRLEGGER'N 1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RØRLEGGER'N 1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RØRLEGGER'N 1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4 042 639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501 870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397 688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1 401 091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2 244 925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RØRLEGGER'N 1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BRATTETEIG JOHN ARNE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RØRLEGGER'N 1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Nesheimsvegen 107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5563 Førresfjorden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913 025 482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RØRLEGGER'N 1 AS</a:t>
            </a:r>
          </a:p>
        </p:txBody>
      </p:sp>
    </p:spTree>
  </p:cSld>
  <p:clrMapOvr>
    <a:masterClrMapping xmlns:a="http://schemas.openxmlformats.org/drawingml/2006/main"/>
  </p:clrMapOvr>
</p:sld>
</file>