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008dfe7ca041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49db92afe43e0"/>
  </p:sldMasterIdLst>
  <p:sldIdLst>
    <p:sldId xmlns:r="http://schemas.openxmlformats.org/officeDocument/2006/relationships" id="256" r:id="Rce78829946fb43e7"/>
    <p:sldId xmlns:r="http://schemas.openxmlformats.org/officeDocument/2006/relationships" id="257" r:id="Re1d3570280a848f0"/>
    <p:sldId xmlns:r="http://schemas.openxmlformats.org/officeDocument/2006/relationships" id="258" r:id="R82af431e7c1543f2"/>
    <p:sldId xmlns:r="http://schemas.openxmlformats.org/officeDocument/2006/relationships" id="259" r:id="R93c0b10455114ed0"/>
    <p:sldId xmlns:r="http://schemas.openxmlformats.org/officeDocument/2006/relationships" id="260" r:id="R7beb58ac72b0401d"/>
    <p:sldId xmlns:r="http://schemas.openxmlformats.org/officeDocument/2006/relationships" id="261" r:id="Rebf82d9b768843cc"/>
    <p:sldId xmlns:r="http://schemas.openxmlformats.org/officeDocument/2006/relationships" id="262" r:id="R128c7cea13864b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49db92afe43e0" /><Relationship Type="http://schemas.openxmlformats.org/officeDocument/2006/relationships/slide" Target="/ppt/slides/slide1.xml" Id="Rce78829946fb43e7" /><Relationship Type="http://schemas.openxmlformats.org/officeDocument/2006/relationships/slide" Target="/ppt/slides/slide2.xml" Id="Re1d3570280a848f0" /><Relationship Type="http://schemas.openxmlformats.org/officeDocument/2006/relationships/slide" Target="/ppt/slides/slide3.xml" Id="R82af431e7c1543f2" /><Relationship Type="http://schemas.openxmlformats.org/officeDocument/2006/relationships/slide" Target="/ppt/slides/slide4.xml" Id="R93c0b10455114ed0" /><Relationship Type="http://schemas.openxmlformats.org/officeDocument/2006/relationships/slide" Target="/ppt/slides/slide5.xml" Id="R7beb58ac72b0401d" /><Relationship Type="http://schemas.openxmlformats.org/officeDocument/2006/relationships/slide" Target="/ppt/slides/slide6.xml" Id="Rebf82d9b768843cc" /><Relationship Type="http://schemas.openxmlformats.org/officeDocument/2006/relationships/slide" Target="/ppt/slides/slide7.xml" Id="R128c7cea13864b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7f3f87e31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5c936231f4637" /><Relationship Type="http://schemas.openxmlformats.org/officeDocument/2006/relationships/theme" Target="/ppt/slideMasters/theme/theme1.xml" Id="R7961f1b29ac246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85c936231f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4e0e6fb2c4b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8a81c1b1b4b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7c297e30940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15784152a47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36593914e49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953660b314b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02de07f1241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RØR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RØR &amp; SANITÆR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7 099 371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−887 482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609 387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3 414 710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HALVARD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498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912 977 331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