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22f1707f54a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779be3efc94ecb"/>
  </p:sldMasterIdLst>
  <p:sldIdLst>
    <p:sldId xmlns:r="http://schemas.openxmlformats.org/officeDocument/2006/relationships" id="256" r:id="R41d5ffed81914049"/>
    <p:sldId xmlns:r="http://schemas.openxmlformats.org/officeDocument/2006/relationships" id="257" r:id="R2154cafa5db545e5"/>
    <p:sldId xmlns:r="http://schemas.openxmlformats.org/officeDocument/2006/relationships" id="258" r:id="Ra4c583aec8e14f45"/>
    <p:sldId xmlns:r="http://schemas.openxmlformats.org/officeDocument/2006/relationships" id="259" r:id="R511e24583ae844f3"/>
    <p:sldId xmlns:r="http://schemas.openxmlformats.org/officeDocument/2006/relationships" id="260" r:id="R10fcd40ad91c4eb0"/>
    <p:sldId xmlns:r="http://schemas.openxmlformats.org/officeDocument/2006/relationships" id="261" r:id="R6031970ed6ca4c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79be3efc94ecb" /><Relationship Type="http://schemas.openxmlformats.org/officeDocument/2006/relationships/slide" Target="/ppt/slides/slide1.xml" Id="R41d5ffed81914049" /><Relationship Type="http://schemas.openxmlformats.org/officeDocument/2006/relationships/slide" Target="/ppt/slides/slide2.xml" Id="R2154cafa5db545e5" /><Relationship Type="http://schemas.openxmlformats.org/officeDocument/2006/relationships/slide" Target="/ppt/slides/slide3.xml" Id="Ra4c583aec8e14f45" /><Relationship Type="http://schemas.openxmlformats.org/officeDocument/2006/relationships/slide" Target="/ppt/slides/slide4.xml" Id="R511e24583ae844f3" /><Relationship Type="http://schemas.openxmlformats.org/officeDocument/2006/relationships/slide" Target="/ppt/slides/slide5.xml" Id="R10fcd40ad91c4eb0" /><Relationship Type="http://schemas.openxmlformats.org/officeDocument/2006/relationships/slide" Target="/ppt/slides/slide6.xml" Id="R6031970ed6ca4c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af1e0b585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3d8ade56a4fe4" /><Relationship Type="http://schemas.openxmlformats.org/officeDocument/2006/relationships/theme" Target="/ppt/slideMasters/theme/theme1.xml" Id="R0248dffb6ba6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23d8ade56a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566f2603449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871fd43da4c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d31326c6f40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95575d14d49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c2ee4268744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0bd1bfe0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