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bc185aa77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3bfad3c7874b60"/>
  </p:sldMasterIdLst>
  <p:sldIdLst>
    <p:sldId xmlns:r="http://schemas.openxmlformats.org/officeDocument/2006/relationships" id="256" r:id="R9c1523746c7e42f3"/>
    <p:sldId xmlns:r="http://schemas.openxmlformats.org/officeDocument/2006/relationships" id="257" r:id="R5fbe354337a04430"/>
    <p:sldId xmlns:r="http://schemas.openxmlformats.org/officeDocument/2006/relationships" id="258" r:id="Raae82655e1e2416b"/>
    <p:sldId xmlns:r="http://schemas.openxmlformats.org/officeDocument/2006/relationships" id="259" r:id="R29982af3b37b42df"/>
    <p:sldId xmlns:r="http://schemas.openxmlformats.org/officeDocument/2006/relationships" id="260" r:id="Ra7a03059e0b64ac5"/>
    <p:sldId xmlns:r="http://schemas.openxmlformats.org/officeDocument/2006/relationships" id="261" r:id="R5b038603f9b04f65"/>
    <p:sldId xmlns:r="http://schemas.openxmlformats.org/officeDocument/2006/relationships" id="262" r:id="R7c7929a4fd72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bfad3c7874b60" /><Relationship Type="http://schemas.openxmlformats.org/officeDocument/2006/relationships/slide" Target="/ppt/slides/slide1.xml" Id="R9c1523746c7e42f3" /><Relationship Type="http://schemas.openxmlformats.org/officeDocument/2006/relationships/slide" Target="/ppt/slides/slide2.xml" Id="R5fbe354337a04430" /><Relationship Type="http://schemas.openxmlformats.org/officeDocument/2006/relationships/slide" Target="/ppt/slides/slide3.xml" Id="Raae82655e1e2416b" /><Relationship Type="http://schemas.openxmlformats.org/officeDocument/2006/relationships/slide" Target="/ppt/slides/slide4.xml" Id="R29982af3b37b42df" /><Relationship Type="http://schemas.openxmlformats.org/officeDocument/2006/relationships/slide" Target="/ppt/slides/slide5.xml" Id="Ra7a03059e0b64ac5" /><Relationship Type="http://schemas.openxmlformats.org/officeDocument/2006/relationships/slide" Target="/ppt/slides/slide6.xml" Id="R5b038603f9b04f65" /><Relationship Type="http://schemas.openxmlformats.org/officeDocument/2006/relationships/slide" Target="/ppt/slides/slide7.xml" Id="R7c7929a4fd72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4b139e834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31d07dc764150" /><Relationship Type="http://schemas.openxmlformats.org/officeDocument/2006/relationships/theme" Target="/ppt/slideMasters/theme/theme1.xml" Id="R9336e3b923b6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31d07dc7641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ad3240e7648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bdc87ec8a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c169c746b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3a998774d42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7da79c90c48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57594cc4a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489002acd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