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4e66d0c194c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2ad045cc546a4"/>
  </p:sldMasterIdLst>
  <p:sldIdLst>
    <p:sldId xmlns:r="http://schemas.openxmlformats.org/officeDocument/2006/relationships" id="256" r:id="Ra06e578d0f96438f"/>
    <p:sldId xmlns:r="http://schemas.openxmlformats.org/officeDocument/2006/relationships" id="257" r:id="R4621d598b5de4b96"/>
    <p:sldId xmlns:r="http://schemas.openxmlformats.org/officeDocument/2006/relationships" id="258" r:id="Raf466f3c92aa4ac3"/>
    <p:sldId xmlns:r="http://schemas.openxmlformats.org/officeDocument/2006/relationships" id="259" r:id="R6f7183f9a6ef41fa"/>
    <p:sldId xmlns:r="http://schemas.openxmlformats.org/officeDocument/2006/relationships" id="260" r:id="R7bdc5c42f3134bf9"/>
    <p:sldId xmlns:r="http://schemas.openxmlformats.org/officeDocument/2006/relationships" id="261" r:id="R5db6ae72fab74e87"/>
    <p:sldId xmlns:r="http://schemas.openxmlformats.org/officeDocument/2006/relationships" id="262" r:id="R779da5fca3f1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2ad045cc546a4" /><Relationship Type="http://schemas.openxmlformats.org/officeDocument/2006/relationships/slide" Target="/ppt/slides/slide1.xml" Id="Ra06e578d0f96438f" /><Relationship Type="http://schemas.openxmlformats.org/officeDocument/2006/relationships/slide" Target="/ppt/slides/slide2.xml" Id="R4621d598b5de4b96" /><Relationship Type="http://schemas.openxmlformats.org/officeDocument/2006/relationships/slide" Target="/ppt/slides/slide3.xml" Id="Raf466f3c92aa4ac3" /><Relationship Type="http://schemas.openxmlformats.org/officeDocument/2006/relationships/slide" Target="/ppt/slides/slide4.xml" Id="R6f7183f9a6ef41fa" /><Relationship Type="http://schemas.openxmlformats.org/officeDocument/2006/relationships/slide" Target="/ppt/slides/slide5.xml" Id="R7bdc5c42f3134bf9" /><Relationship Type="http://schemas.openxmlformats.org/officeDocument/2006/relationships/slide" Target="/ppt/slides/slide6.xml" Id="R5db6ae72fab74e87" /><Relationship Type="http://schemas.openxmlformats.org/officeDocument/2006/relationships/slide" Target="/ppt/slides/slide7.xml" Id="R779da5fca3f1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50af090aa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4dc2ebc604599" /><Relationship Type="http://schemas.openxmlformats.org/officeDocument/2006/relationships/theme" Target="/ppt/slideMasters/theme/theme1.xml" Id="R87f953634392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4dc2ebc60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74a36727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94a33895c41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0e5f6b8d8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3cf28105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f51e43445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b0cbee289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4eb38512c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