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410e2779b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adeb477564ce1"/>
  </p:sldMasterIdLst>
  <p:sldIdLst>
    <p:sldId xmlns:r="http://schemas.openxmlformats.org/officeDocument/2006/relationships" id="256" r:id="R482a8642c723473a"/>
    <p:sldId xmlns:r="http://schemas.openxmlformats.org/officeDocument/2006/relationships" id="257" r:id="R4ec7091cddd14001"/>
    <p:sldId xmlns:r="http://schemas.openxmlformats.org/officeDocument/2006/relationships" id="258" r:id="R286a36ff46e84c45"/>
    <p:sldId xmlns:r="http://schemas.openxmlformats.org/officeDocument/2006/relationships" id="259" r:id="Rb3f4c3d3b61f42a7"/>
    <p:sldId xmlns:r="http://schemas.openxmlformats.org/officeDocument/2006/relationships" id="260" r:id="Rfaa30ab4236f4a6a"/>
    <p:sldId xmlns:r="http://schemas.openxmlformats.org/officeDocument/2006/relationships" id="261" r:id="R98d6cff70bf04115"/>
    <p:sldId xmlns:r="http://schemas.openxmlformats.org/officeDocument/2006/relationships" id="262" r:id="R5962804e7ac5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adeb477564ce1" /><Relationship Type="http://schemas.openxmlformats.org/officeDocument/2006/relationships/slide" Target="/ppt/slides/slide1.xml" Id="R482a8642c723473a" /><Relationship Type="http://schemas.openxmlformats.org/officeDocument/2006/relationships/slide" Target="/ppt/slides/slide2.xml" Id="R4ec7091cddd14001" /><Relationship Type="http://schemas.openxmlformats.org/officeDocument/2006/relationships/slide" Target="/ppt/slides/slide3.xml" Id="R286a36ff46e84c45" /><Relationship Type="http://schemas.openxmlformats.org/officeDocument/2006/relationships/slide" Target="/ppt/slides/slide4.xml" Id="Rb3f4c3d3b61f42a7" /><Relationship Type="http://schemas.openxmlformats.org/officeDocument/2006/relationships/slide" Target="/ppt/slides/slide5.xml" Id="Rfaa30ab4236f4a6a" /><Relationship Type="http://schemas.openxmlformats.org/officeDocument/2006/relationships/slide" Target="/ppt/slides/slide6.xml" Id="R98d6cff70bf04115" /><Relationship Type="http://schemas.openxmlformats.org/officeDocument/2006/relationships/slide" Target="/ppt/slides/slide7.xml" Id="R5962804e7ac5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ed2af3456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6e7f007624325" /><Relationship Type="http://schemas.openxmlformats.org/officeDocument/2006/relationships/theme" Target="/ppt/slideMasters/theme/theme1.xml" Id="R7fbfa68d8fb1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6e7f00762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fa7e6c53f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eedbf82a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48ff924c9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5ecc74fa47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6e3a349a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63f6750c043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b4463248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PETVAR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PETVAR HOLDING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60 443 784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71 275 807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Nesøyveien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912 866 335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