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a7093b7f2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44785da98e4c0c"/>
  </p:sldMasterIdLst>
  <p:sldIdLst>
    <p:sldId xmlns:r="http://schemas.openxmlformats.org/officeDocument/2006/relationships" id="256" r:id="Rde96317df6d444bf"/>
    <p:sldId xmlns:r="http://schemas.openxmlformats.org/officeDocument/2006/relationships" id="257" r:id="R9ec9f576954249b4"/>
    <p:sldId xmlns:r="http://schemas.openxmlformats.org/officeDocument/2006/relationships" id="258" r:id="Rad4aa2a0433f40f6"/>
    <p:sldId xmlns:r="http://schemas.openxmlformats.org/officeDocument/2006/relationships" id="259" r:id="Rf6c4fbfef74f4632"/>
    <p:sldId xmlns:r="http://schemas.openxmlformats.org/officeDocument/2006/relationships" id="260" r:id="R4d2ef499ed62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4785da98e4c0c" /><Relationship Type="http://schemas.openxmlformats.org/officeDocument/2006/relationships/slide" Target="/ppt/slides/slide1.xml" Id="Rde96317df6d444bf" /><Relationship Type="http://schemas.openxmlformats.org/officeDocument/2006/relationships/slide" Target="/ppt/slides/slide2.xml" Id="R9ec9f576954249b4" /><Relationship Type="http://schemas.openxmlformats.org/officeDocument/2006/relationships/slide" Target="/ppt/slides/slide3.xml" Id="Rad4aa2a0433f40f6" /><Relationship Type="http://schemas.openxmlformats.org/officeDocument/2006/relationships/slide" Target="/ppt/slides/slide4.xml" Id="Rf6c4fbfef74f4632" /><Relationship Type="http://schemas.openxmlformats.org/officeDocument/2006/relationships/slide" Target="/ppt/slides/slide5.xml" Id="R4d2ef499ed62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c6c88056c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06d37cad4694" /><Relationship Type="http://schemas.openxmlformats.org/officeDocument/2006/relationships/theme" Target="/ppt/slideMasters/theme/theme1.xml" Id="R86a72af9d3b146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f306d37cad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2d85d989347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a566a691b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d62ef80ef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ad497bc5b4d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e91ede7ea40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KAI TORE NÆSS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 TORE NÆSS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 TORE NÆSS ble etablert [år] og holder til i Løken.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 TORE NÆSS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 TORE NÆSS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 TORE NÆSS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Didriksborgveien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1960 Løken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kai-tore@outlook.com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912 769 321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 TORE NÆSS</a:t>
            </a:r>
          </a:p>
        </p:txBody>
      </p:sp>
    </p:spTree>
  </p:cSld>
  <p:clrMapOvr>
    <a:masterClrMapping xmlns:a="http://schemas.openxmlformats.org/drawingml/2006/main"/>
  </p:clrMapOvr>
</p:sld>
</file>