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425c5c9eab41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85a5954e9845e0"/>
  </p:sldMasterIdLst>
  <p:sldIdLst>
    <p:sldId xmlns:r="http://schemas.openxmlformats.org/officeDocument/2006/relationships" id="256" r:id="Rb939196527c14553"/>
    <p:sldId xmlns:r="http://schemas.openxmlformats.org/officeDocument/2006/relationships" id="257" r:id="R62b3173c1fd24ec0"/>
    <p:sldId xmlns:r="http://schemas.openxmlformats.org/officeDocument/2006/relationships" id="258" r:id="R71d623928ee74ff9"/>
    <p:sldId xmlns:r="http://schemas.openxmlformats.org/officeDocument/2006/relationships" id="259" r:id="R9232b99af59e47d9"/>
    <p:sldId xmlns:r="http://schemas.openxmlformats.org/officeDocument/2006/relationships" id="260" r:id="R7b4e57265e464e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85a5954e9845e0" /><Relationship Type="http://schemas.openxmlformats.org/officeDocument/2006/relationships/slide" Target="/ppt/slides/slide1.xml" Id="Rb939196527c14553" /><Relationship Type="http://schemas.openxmlformats.org/officeDocument/2006/relationships/slide" Target="/ppt/slides/slide2.xml" Id="R62b3173c1fd24ec0" /><Relationship Type="http://schemas.openxmlformats.org/officeDocument/2006/relationships/slide" Target="/ppt/slides/slide3.xml" Id="R71d623928ee74ff9" /><Relationship Type="http://schemas.openxmlformats.org/officeDocument/2006/relationships/slide" Target="/ppt/slides/slide4.xml" Id="R9232b99af59e47d9" /><Relationship Type="http://schemas.openxmlformats.org/officeDocument/2006/relationships/slide" Target="/ppt/slides/slide5.xml" Id="R7b4e57265e464e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a5d0623cc346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44c73315649a3" /><Relationship Type="http://schemas.openxmlformats.org/officeDocument/2006/relationships/theme" Target="/ppt/slideMasters/theme/theme1.xml" Id="Rc6137faf37bc4a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544c73315649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15e12f14a4d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ca872b4e641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703daa75346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57f0d23624a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94be2b6b44f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912 700 607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