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6b09efe9b74b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bfbe832aa74c83"/>
  </p:sldMasterIdLst>
  <p:sldIdLst>
    <p:sldId xmlns:r="http://schemas.openxmlformats.org/officeDocument/2006/relationships" id="256" r:id="R5c1b35b8707a4d0b"/>
    <p:sldId xmlns:r="http://schemas.openxmlformats.org/officeDocument/2006/relationships" id="257" r:id="Rcefac0749d3e4191"/>
    <p:sldId xmlns:r="http://schemas.openxmlformats.org/officeDocument/2006/relationships" id="258" r:id="R77623bb2d5504a6c"/>
    <p:sldId xmlns:r="http://schemas.openxmlformats.org/officeDocument/2006/relationships" id="259" r:id="R41f93e0c50ee425b"/>
    <p:sldId xmlns:r="http://schemas.openxmlformats.org/officeDocument/2006/relationships" id="260" r:id="R530aa59c65684ba6"/>
    <p:sldId xmlns:r="http://schemas.openxmlformats.org/officeDocument/2006/relationships" id="261" r:id="Rcf927a7480c943b4"/>
    <p:sldId xmlns:r="http://schemas.openxmlformats.org/officeDocument/2006/relationships" id="262" r:id="R118baf013a1147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bfbe832aa74c83" /><Relationship Type="http://schemas.openxmlformats.org/officeDocument/2006/relationships/slide" Target="/ppt/slides/slide1.xml" Id="R5c1b35b8707a4d0b" /><Relationship Type="http://schemas.openxmlformats.org/officeDocument/2006/relationships/slide" Target="/ppt/slides/slide2.xml" Id="Rcefac0749d3e4191" /><Relationship Type="http://schemas.openxmlformats.org/officeDocument/2006/relationships/slide" Target="/ppt/slides/slide3.xml" Id="R77623bb2d5504a6c" /><Relationship Type="http://schemas.openxmlformats.org/officeDocument/2006/relationships/slide" Target="/ppt/slides/slide4.xml" Id="R41f93e0c50ee425b" /><Relationship Type="http://schemas.openxmlformats.org/officeDocument/2006/relationships/slide" Target="/ppt/slides/slide5.xml" Id="R530aa59c65684ba6" /><Relationship Type="http://schemas.openxmlformats.org/officeDocument/2006/relationships/slide" Target="/ppt/slides/slide6.xml" Id="Rcf927a7480c943b4" /><Relationship Type="http://schemas.openxmlformats.org/officeDocument/2006/relationships/slide" Target="/ppt/slides/slide7.xml" Id="R118baf013a1147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4b1c7751c143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4af56f5024cf3" /><Relationship Type="http://schemas.openxmlformats.org/officeDocument/2006/relationships/theme" Target="/ppt/slideMasters/theme/theme1.xml" Id="R7b44ec5809b941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d4af56f5024c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b8593ad3c48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555b3a28849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3a7a85adb149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5181a33e248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d84cf0d2243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a36b3537342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358f24ded4f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 NICOLAS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 NICOLAS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 NICOLAS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 NICOLAS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 NICOLAS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 NICOLAS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755 777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672 576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5 571 113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 NICOLAS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WÆRENSKJOLD NICOLAS ARMAS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 NICOLAS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Moltke Moes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912 686 639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 NICOLAS AS</a:t>
            </a:r>
          </a:p>
        </p:txBody>
      </p:sp>
    </p:spTree>
  </p:cSld>
  <p:clrMapOvr>
    <a:masterClrMapping xmlns:a="http://schemas.openxmlformats.org/drawingml/2006/main"/>
  </p:clrMapOvr>
</p:sld>
</file>