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1d21e6b57845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edceece1974f19"/>
  </p:sldMasterIdLst>
  <p:sldIdLst>
    <p:sldId xmlns:r="http://schemas.openxmlformats.org/officeDocument/2006/relationships" id="256" r:id="R3634bf3d58ff4dbc"/>
    <p:sldId xmlns:r="http://schemas.openxmlformats.org/officeDocument/2006/relationships" id="257" r:id="R7cd5ac0f821c4a44"/>
    <p:sldId xmlns:r="http://schemas.openxmlformats.org/officeDocument/2006/relationships" id="258" r:id="R7d30aa21012d49c1"/>
    <p:sldId xmlns:r="http://schemas.openxmlformats.org/officeDocument/2006/relationships" id="259" r:id="R100d3279aac04af7"/>
    <p:sldId xmlns:r="http://schemas.openxmlformats.org/officeDocument/2006/relationships" id="260" r:id="R14228d6b69ef46c9"/>
    <p:sldId xmlns:r="http://schemas.openxmlformats.org/officeDocument/2006/relationships" id="261" r:id="R3b1a3dd2b2044a2b"/>
    <p:sldId xmlns:r="http://schemas.openxmlformats.org/officeDocument/2006/relationships" id="262" r:id="Rd2b419f9185e44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edceece1974f19" /><Relationship Type="http://schemas.openxmlformats.org/officeDocument/2006/relationships/slide" Target="/ppt/slides/slide1.xml" Id="R3634bf3d58ff4dbc" /><Relationship Type="http://schemas.openxmlformats.org/officeDocument/2006/relationships/slide" Target="/ppt/slides/slide2.xml" Id="R7cd5ac0f821c4a44" /><Relationship Type="http://schemas.openxmlformats.org/officeDocument/2006/relationships/slide" Target="/ppt/slides/slide3.xml" Id="R7d30aa21012d49c1" /><Relationship Type="http://schemas.openxmlformats.org/officeDocument/2006/relationships/slide" Target="/ppt/slides/slide4.xml" Id="R100d3279aac04af7" /><Relationship Type="http://schemas.openxmlformats.org/officeDocument/2006/relationships/slide" Target="/ppt/slides/slide5.xml" Id="R14228d6b69ef46c9" /><Relationship Type="http://schemas.openxmlformats.org/officeDocument/2006/relationships/slide" Target="/ppt/slides/slide6.xml" Id="R3b1a3dd2b2044a2b" /><Relationship Type="http://schemas.openxmlformats.org/officeDocument/2006/relationships/slide" Target="/ppt/slides/slide7.xml" Id="Rd2b419f9185e44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ddfa3e1e774a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b660f11fa4133" /><Relationship Type="http://schemas.openxmlformats.org/officeDocument/2006/relationships/theme" Target="/ppt/slideMasters/theme/theme1.xml" Id="R6a900f0dc9eb4f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5b660f11fa41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07d1b325841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bb091edee46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bfee0193d43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841263f994f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ba9368a8e45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8b81914574a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0df45ee054a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BOLSØNES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BOLSØNES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BOLSØNES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Tyttebærvegen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sb@vgr.no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