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4010d620a046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ce00d79c0a4ff6"/>
  </p:sldMasterIdLst>
  <p:sldIdLst>
    <p:sldId xmlns:r="http://schemas.openxmlformats.org/officeDocument/2006/relationships" id="256" r:id="R7f5154559b3f4f20"/>
    <p:sldId xmlns:r="http://schemas.openxmlformats.org/officeDocument/2006/relationships" id="257" r:id="R1e8cfb799a2541d5"/>
    <p:sldId xmlns:r="http://schemas.openxmlformats.org/officeDocument/2006/relationships" id="258" r:id="R6f21ef604a644a21"/>
    <p:sldId xmlns:r="http://schemas.openxmlformats.org/officeDocument/2006/relationships" id="259" r:id="Rcbf7c11e31964357"/>
    <p:sldId xmlns:r="http://schemas.openxmlformats.org/officeDocument/2006/relationships" id="260" r:id="R7fd0575e93c34921"/>
    <p:sldId xmlns:r="http://schemas.openxmlformats.org/officeDocument/2006/relationships" id="261" r:id="Redf15faf06c14fb3"/>
    <p:sldId xmlns:r="http://schemas.openxmlformats.org/officeDocument/2006/relationships" id="262" r:id="R8a0830e7ae8d44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ce00d79c0a4ff6" /><Relationship Type="http://schemas.openxmlformats.org/officeDocument/2006/relationships/slide" Target="/ppt/slides/slide1.xml" Id="R7f5154559b3f4f20" /><Relationship Type="http://schemas.openxmlformats.org/officeDocument/2006/relationships/slide" Target="/ppt/slides/slide2.xml" Id="R1e8cfb799a2541d5" /><Relationship Type="http://schemas.openxmlformats.org/officeDocument/2006/relationships/slide" Target="/ppt/slides/slide3.xml" Id="R6f21ef604a644a21" /><Relationship Type="http://schemas.openxmlformats.org/officeDocument/2006/relationships/slide" Target="/ppt/slides/slide4.xml" Id="Rcbf7c11e31964357" /><Relationship Type="http://schemas.openxmlformats.org/officeDocument/2006/relationships/slide" Target="/ppt/slides/slide5.xml" Id="R7fd0575e93c34921" /><Relationship Type="http://schemas.openxmlformats.org/officeDocument/2006/relationships/slide" Target="/ppt/slides/slide6.xml" Id="Redf15faf06c14fb3" /><Relationship Type="http://schemas.openxmlformats.org/officeDocument/2006/relationships/slide" Target="/ppt/slides/slide7.xml" Id="R8a0830e7ae8d44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957dbd33249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fd54877f94dfb" /><Relationship Type="http://schemas.openxmlformats.org/officeDocument/2006/relationships/theme" Target="/ppt/slideMasters/theme/theme1.xml" Id="R0354305e33e54d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afd54877f94d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9f83967e644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117a5ea8748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59447206445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58991129446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63bf696d945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b7e6de05544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136040b2443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HAUSVIK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HAUSVIK HANDEL AS ble etablert [år] og holder til i Haus.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38 685 765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5 885 893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9 757 528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 HELLAND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5286 Haus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kiwi.haus@ngbutikk.net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