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8a9faf912944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f9ef97017f4436"/>
  </p:sldMasterIdLst>
  <p:sldIdLst>
    <p:sldId xmlns:r="http://schemas.openxmlformats.org/officeDocument/2006/relationships" id="256" r:id="Rde2b3b459a884348"/>
    <p:sldId xmlns:r="http://schemas.openxmlformats.org/officeDocument/2006/relationships" id="257" r:id="R9d1c4066adea4b92"/>
    <p:sldId xmlns:r="http://schemas.openxmlformats.org/officeDocument/2006/relationships" id="258" r:id="R3384d115d82d41bb"/>
    <p:sldId xmlns:r="http://schemas.openxmlformats.org/officeDocument/2006/relationships" id="259" r:id="R84a28e9bcadc472b"/>
    <p:sldId xmlns:r="http://schemas.openxmlformats.org/officeDocument/2006/relationships" id="260" r:id="R2ca5f60bfb1a454b"/>
    <p:sldId xmlns:r="http://schemas.openxmlformats.org/officeDocument/2006/relationships" id="261" r:id="R9472c74fa31e4695"/>
    <p:sldId xmlns:r="http://schemas.openxmlformats.org/officeDocument/2006/relationships" id="262" r:id="R6e2ac536028a4f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f9ef97017f4436" /><Relationship Type="http://schemas.openxmlformats.org/officeDocument/2006/relationships/slide" Target="/ppt/slides/slide1.xml" Id="Rde2b3b459a884348" /><Relationship Type="http://schemas.openxmlformats.org/officeDocument/2006/relationships/slide" Target="/ppt/slides/slide2.xml" Id="R9d1c4066adea4b92" /><Relationship Type="http://schemas.openxmlformats.org/officeDocument/2006/relationships/slide" Target="/ppt/slides/slide3.xml" Id="R3384d115d82d41bb" /><Relationship Type="http://schemas.openxmlformats.org/officeDocument/2006/relationships/slide" Target="/ppt/slides/slide4.xml" Id="R84a28e9bcadc472b" /><Relationship Type="http://schemas.openxmlformats.org/officeDocument/2006/relationships/slide" Target="/ppt/slides/slide5.xml" Id="R2ca5f60bfb1a454b" /><Relationship Type="http://schemas.openxmlformats.org/officeDocument/2006/relationships/slide" Target="/ppt/slides/slide6.xml" Id="R9472c74fa31e4695" /><Relationship Type="http://schemas.openxmlformats.org/officeDocument/2006/relationships/slide" Target="/ppt/slides/slide7.xml" Id="R6e2ac536028a4f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397d6532b548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ec0bc1c204088" /><Relationship Type="http://schemas.openxmlformats.org/officeDocument/2006/relationships/theme" Target="/ppt/slideMasters/theme/theme1.xml" Id="R6081a693be394b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fec0bc1c2040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1fdfcc7b24c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404cde1614f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ee140b65a4e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e837d710541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5d4d9e3804a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595acc84842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5dcc57a3046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 HAUGERUD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HAUGERUD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22 208 197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4 216 414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3 543 540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9 215 191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12 893 068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Lindemans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08 41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912 487 113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HAUGERUD AS</a:t>
            </a:r>
          </a:p>
        </p:txBody>
      </p:sp>
    </p:spTree>
  </p:cSld>
  <p:clrMapOvr>
    <a:masterClrMapping xmlns:a="http://schemas.openxmlformats.org/drawingml/2006/main"/>
  </p:clrMapOvr>
</p:sld>
</file>