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89913eae4549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b8554bd5024c45"/>
  </p:sldMasterIdLst>
  <p:sldIdLst>
    <p:sldId xmlns:r="http://schemas.openxmlformats.org/officeDocument/2006/relationships" id="256" r:id="Rb60e0461314b4793"/>
    <p:sldId xmlns:r="http://schemas.openxmlformats.org/officeDocument/2006/relationships" id="257" r:id="R3e17da5242834b02"/>
    <p:sldId xmlns:r="http://schemas.openxmlformats.org/officeDocument/2006/relationships" id="258" r:id="Rbb8f4f8c128e43d6"/>
    <p:sldId xmlns:r="http://schemas.openxmlformats.org/officeDocument/2006/relationships" id="259" r:id="R120f3842752a47f6"/>
    <p:sldId xmlns:r="http://schemas.openxmlformats.org/officeDocument/2006/relationships" id="260" r:id="R74c8d0c4449649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b8554bd5024c45" /><Relationship Type="http://schemas.openxmlformats.org/officeDocument/2006/relationships/slide" Target="/ppt/slides/slide1.xml" Id="Rb60e0461314b4793" /><Relationship Type="http://schemas.openxmlformats.org/officeDocument/2006/relationships/slide" Target="/ppt/slides/slide2.xml" Id="R3e17da5242834b02" /><Relationship Type="http://schemas.openxmlformats.org/officeDocument/2006/relationships/slide" Target="/ppt/slides/slide3.xml" Id="Rbb8f4f8c128e43d6" /><Relationship Type="http://schemas.openxmlformats.org/officeDocument/2006/relationships/slide" Target="/ppt/slides/slide4.xml" Id="R120f3842752a47f6" /><Relationship Type="http://schemas.openxmlformats.org/officeDocument/2006/relationships/slide" Target="/ppt/slides/slide5.xml" Id="R74c8d0c4449649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9f23436b5541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5dd553c56452a" /><Relationship Type="http://schemas.openxmlformats.org/officeDocument/2006/relationships/theme" Target="/ppt/slideMasters/theme/theme1.xml" Id="R9adf53512db642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95dd553c5645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da64cddc242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7201a63eb4d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a5a2976c449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4f788e78f41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e0f87e81a42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NORION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NORION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912 452 913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