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6c64285df46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8348e4527d4084"/>
  </p:sldMasterIdLst>
  <p:sldIdLst>
    <p:sldId xmlns:r="http://schemas.openxmlformats.org/officeDocument/2006/relationships" id="256" r:id="R50df6d262c364bfa"/>
    <p:sldId xmlns:r="http://schemas.openxmlformats.org/officeDocument/2006/relationships" id="257" r:id="R8193459f42ca4a03"/>
    <p:sldId xmlns:r="http://schemas.openxmlformats.org/officeDocument/2006/relationships" id="258" r:id="R43f48d171d3f4517"/>
    <p:sldId xmlns:r="http://schemas.openxmlformats.org/officeDocument/2006/relationships" id="259" r:id="R8f8dddca3e994b32"/>
    <p:sldId xmlns:r="http://schemas.openxmlformats.org/officeDocument/2006/relationships" id="260" r:id="Rcba6513e174c45a8"/>
    <p:sldId xmlns:r="http://schemas.openxmlformats.org/officeDocument/2006/relationships" id="261" r:id="Rd186cc2ac65b413e"/>
    <p:sldId xmlns:r="http://schemas.openxmlformats.org/officeDocument/2006/relationships" id="262" r:id="Rb66ae811fd8640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348e4527d4084" /><Relationship Type="http://schemas.openxmlformats.org/officeDocument/2006/relationships/slide" Target="/ppt/slides/slide1.xml" Id="R50df6d262c364bfa" /><Relationship Type="http://schemas.openxmlformats.org/officeDocument/2006/relationships/slide" Target="/ppt/slides/slide2.xml" Id="R8193459f42ca4a03" /><Relationship Type="http://schemas.openxmlformats.org/officeDocument/2006/relationships/slide" Target="/ppt/slides/slide3.xml" Id="R43f48d171d3f4517" /><Relationship Type="http://schemas.openxmlformats.org/officeDocument/2006/relationships/slide" Target="/ppt/slides/slide4.xml" Id="R8f8dddca3e994b32" /><Relationship Type="http://schemas.openxmlformats.org/officeDocument/2006/relationships/slide" Target="/ppt/slides/slide5.xml" Id="Rcba6513e174c45a8" /><Relationship Type="http://schemas.openxmlformats.org/officeDocument/2006/relationships/slide" Target="/ppt/slides/slide6.xml" Id="Rd186cc2ac65b413e" /><Relationship Type="http://schemas.openxmlformats.org/officeDocument/2006/relationships/slide" Target="/ppt/slides/slide7.xml" Id="Rb66ae811fd8640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6268dee0f48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182696ca34475" /><Relationship Type="http://schemas.openxmlformats.org/officeDocument/2006/relationships/theme" Target="/ppt/slideMasters/theme/theme1.xml" Id="R0f40870addcd48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182696ca344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5b4cfc1234c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bf283ec8e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2b37cc8194c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c1332765746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19dd03fe840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6d09952514a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c31742beb4f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 OG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 OG LEDELSE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86 921 641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2 351 215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6 195 229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10 991 560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36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tore@bilgrossisten.no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912 446 921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 OG LEDELSE AS</a:t>
            </a:r>
          </a:p>
        </p:txBody>
      </p:sp>
    </p:spTree>
  </p:cSld>
  <p:clrMapOvr>
    <a:masterClrMapping xmlns:a="http://schemas.openxmlformats.org/drawingml/2006/main"/>
  </p:clrMapOvr>
</p:sld>
</file>