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dfd695765d4d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9d9dfc9fa48f6"/>
  </p:sldMasterIdLst>
  <p:sldIdLst>
    <p:sldId xmlns:r="http://schemas.openxmlformats.org/officeDocument/2006/relationships" id="256" r:id="Rac112f765d924b4b"/>
    <p:sldId xmlns:r="http://schemas.openxmlformats.org/officeDocument/2006/relationships" id="257" r:id="R99a6622eead84154"/>
    <p:sldId xmlns:r="http://schemas.openxmlformats.org/officeDocument/2006/relationships" id="258" r:id="R9fad555a84e146bd"/>
    <p:sldId xmlns:r="http://schemas.openxmlformats.org/officeDocument/2006/relationships" id="259" r:id="R4e17786f499d4a5f"/>
    <p:sldId xmlns:r="http://schemas.openxmlformats.org/officeDocument/2006/relationships" id="260" r:id="R2b621bf46a514c33"/>
    <p:sldId xmlns:r="http://schemas.openxmlformats.org/officeDocument/2006/relationships" id="261" r:id="R2083fc43ae584673"/>
    <p:sldId xmlns:r="http://schemas.openxmlformats.org/officeDocument/2006/relationships" id="262" r:id="R27967e5138144d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9d9dfc9fa48f6" /><Relationship Type="http://schemas.openxmlformats.org/officeDocument/2006/relationships/slide" Target="/ppt/slides/slide1.xml" Id="Rac112f765d924b4b" /><Relationship Type="http://schemas.openxmlformats.org/officeDocument/2006/relationships/slide" Target="/ppt/slides/slide2.xml" Id="R99a6622eead84154" /><Relationship Type="http://schemas.openxmlformats.org/officeDocument/2006/relationships/slide" Target="/ppt/slides/slide3.xml" Id="R9fad555a84e146bd" /><Relationship Type="http://schemas.openxmlformats.org/officeDocument/2006/relationships/slide" Target="/ppt/slides/slide4.xml" Id="R4e17786f499d4a5f" /><Relationship Type="http://schemas.openxmlformats.org/officeDocument/2006/relationships/slide" Target="/ppt/slides/slide5.xml" Id="R2b621bf46a514c33" /><Relationship Type="http://schemas.openxmlformats.org/officeDocument/2006/relationships/slide" Target="/ppt/slides/slide6.xml" Id="R2083fc43ae584673" /><Relationship Type="http://schemas.openxmlformats.org/officeDocument/2006/relationships/slide" Target="/ppt/slides/slide7.xml" Id="R27967e5138144d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1cd89dd9a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c59378e024460" /><Relationship Type="http://schemas.openxmlformats.org/officeDocument/2006/relationships/theme" Target="/ppt/slideMasters/theme/theme1.xml" Id="Re39987bef4a1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cc59378e0244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62af9a4174e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9216a0d02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f21af475847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d9f2b0dc14d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cf94b0a9644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9b7d3b1424d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b637df51f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LEDELSE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86 921 641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36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tore@bilgrossisten.no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