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135d0c17041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b53f118b34160"/>
  </p:sldMasterIdLst>
  <p:sldIdLst>
    <p:sldId xmlns:r="http://schemas.openxmlformats.org/officeDocument/2006/relationships" id="256" r:id="Rc0c82b3a06054883"/>
    <p:sldId xmlns:r="http://schemas.openxmlformats.org/officeDocument/2006/relationships" id="257" r:id="R2096f98d848d4dcd"/>
    <p:sldId xmlns:r="http://schemas.openxmlformats.org/officeDocument/2006/relationships" id="258" r:id="Rd1ba2572be1e4a54"/>
    <p:sldId xmlns:r="http://schemas.openxmlformats.org/officeDocument/2006/relationships" id="259" r:id="Rd9e824ccdfc24002"/>
    <p:sldId xmlns:r="http://schemas.openxmlformats.org/officeDocument/2006/relationships" id="260" r:id="R7dfe86ac2f674ac4"/>
    <p:sldId xmlns:r="http://schemas.openxmlformats.org/officeDocument/2006/relationships" id="261" r:id="R751f554a71184159"/>
    <p:sldId xmlns:r="http://schemas.openxmlformats.org/officeDocument/2006/relationships" id="262" r:id="R4117c08bbe5e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b53f118b34160" /><Relationship Type="http://schemas.openxmlformats.org/officeDocument/2006/relationships/slide" Target="/ppt/slides/slide1.xml" Id="Rc0c82b3a06054883" /><Relationship Type="http://schemas.openxmlformats.org/officeDocument/2006/relationships/slide" Target="/ppt/slides/slide2.xml" Id="R2096f98d848d4dcd" /><Relationship Type="http://schemas.openxmlformats.org/officeDocument/2006/relationships/slide" Target="/ppt/slides/slide3.xml" Id="Rd1ba2572be1e4a54" /><Relationship Type="http://schemas.openxmlformats.org/officeDocument/2006/relationships/slide" Target="/ppt/slides/slide4.xml" Id="Rd9e824ccdfc24002" /><Relationship Type="http://schemas.openxmlformats.org/officeDocument/2006/relationships/slide" Target="/ppt/slides/slide5.xml" Id="R7dfe86ac2f674ac4" /><Relationship Type="http://schemas.openxmlformats.org/officeDocument/2006/relationships/slide" Target="/ppt/slides/slide6.xml" Id="R751f554a71184159" /><Relationship Type="http://schemas.openxmlformats.org/officeDocument/2006/relationships/slide" Target="/ppt/slides/slide7.xml" Id="R4117c08bbe5e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34236941c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95ec3cb9e496a" /><Relationship Type="http://schemas.openxmlformats.org/officeDocument/2006/relationships/theme" Target="/ppt/slideMasters/theme/theme1.xml" Id="R9d7d95607e0d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95ec3cb9e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60ac89d90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d289218e6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95efa676d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94302aa0549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60c86e66f45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607b0a42444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51f47258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6 033 920 000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5 529 720 000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