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87376063f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a793bfed14202"/>
  </p:sldMasterIdLst>
  <p:sldIdLst>
    <p:sldId xmlns:r="http://schemas.openxmlformats.org/officeDocument/2006/relationships" id="256" r:id="Ra74ef1fa50634c60"/>
    <p:sldId xmlns:r="http://schemas.openxmlformats.org/officeDocument/2006/relationships" id="257" r:id="R472cda33e32945a3"/>
    <p:sldId xmlns:r="http://schemas.openxmlformats.org/officeDocument/2006/relationships" id="258" r:id="Rcb1505c677d945b0"/>
    <p:sldId xmlns:r="http://schemas.openxmlformats.org/officeDocument/2006/relationships" id="259" r:id="R15b00c07955a4e12"/>
    <p:sldId xmlns:r="http://schemas.openxmlformats.org/officeDocument/2006/relationships" id="260" r:id="R9e008b3d41d64019"/>
    <p:sldId xmlns:r="http://schemas.openxmlformats.org/officeDocument/2006/relationships" id="261" r:id="R2c7ccc5dcfaf4258"/>
    <p:sldId xmlns:r="http://schemas.openxmlformats.org/officeDocument/2006/relationships" id="262" r:id="R832f45cc3ece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a793bfed14202" /><Relationship Type="http://schemas.openxmlformats.org/officeDocument/2006/relationships/slide" Target="/ppt/slides/slide1.xml" Id="Ra74ef1fa50634c60" /><Relationship Type="http://schemas.openxmlformats.org/officeDocument/2006/relationships/slide" Target="/ppt/slides/slide2.xml" Id="R472cda33e32945a3" /><Relationship Type="http://schemas.openxmlformats.org/officeDocument/2006/relationships/slide" Target="/ppt/slides/slide3.xml" Id="Rcb1505c677d945b0" /><Relationship Type="http://schemas.openxmlformats.org/officeDocument/2006/relationships/slide" Target="/ppt/slides/slide4.xml" Id="R15b00c07955a4e12" /><Relationship Type="http://schemas.openxmlformats.org/officeDocument/2006/relationships/slide" Target="/ppt/slides/slide5.xml" Id="R9e008b3d41d64019" /><Relationship Type="http://schemas.openxmlformats.org/officeDocument/2006/relationships/slide" Target="/ppt/slides/slide6.xml" Id="R2c7ccc5dcfaf4258" /><Relationship Type="http://schemas.openxmlformats.org/officeDocument/2006/relationships/slide" Target="/ppt/slides/slide7.xml" Id="R832f45cc3ece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c64e837bc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430adb8ff410a" /><Relationship Type="http://schemas.openxmlformats.org/officeDocument/2006/relationships/theme" Target="/ppt/slideMasters/theme/theme1.xml" Id="Ra6719daaf823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430adb8ff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eac2ad8ef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f223bc02e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1b7f1f7e14a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e4ede6fce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b7a9ad97a4a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66a04b88343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2e2493a1e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−72 299 000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−57 956 000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1 656 939 000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BUS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Møllendalsveien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05505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