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7ae5f3c75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0d2c0711f493e"/>
  </p:sldMasterIdLst>
  <p:sldIdLst>
    <p:sldId xmlns:r="http://schemas.openxmlformats.org/officeDocument/2006/relationships" id="256" r:id="Rc72eabca94d846b9"/>
    <p:sldId xmlns:r="http://schemas.openxmlformats.org/officeDocument/2006/relationships" id="257" r:id="R89af233a3851483c"/>
    <p:sldId xmlns:r="http://schemas.openxmlformats.org/officeDocument/2006/relationships" id="258" r:id="R09fa45e217d04cf2"/>
    <p:sldId xmlns:r="http://schemas.openxmlformats.org/officeDocument/2006/relationships" id="259" r:id="R52ab092eaba24631"/>
    <p:sldId xmlns:r="http://schemas.openxmlformats.org/officeDocument/2006/relationships" id="260" r:id="R6f9e4e48a7804be2"/>
    <p:sldId xmlns:r="http://schemas.openxmlformats.org/officeDocument/2006/relationships" id="261" r:id="Rcdf6e1dd83ea4e3f"/>
    <p:sldId xmlns:r="http://schemas.openxmlformats.org/officeDocument/2006/relationships" id="262" r:id="R6a4df95ac4b9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0d2c0711f493e" /><Relationship Type="http://schemas.openxmlformats.org/officeDocument/2006/relationships/slide" Target="/ppt/slides/slide1.xml" Id="Rc72eabca94d846b9" /><Relationship Type="http://schemas.openxmlformats.org/officeDocument/2006/relationships/slide" Target="/ppt/slides/slide2.xml" Id="R89af233a3851483c" /><Relationship Type="http://schemas.openxmlformats.org/officeDocument/2006/relationships/slide" Target="/ppt/slides/slide3.xml" Id="R09fa45e217d04cf2" /><Relationship Type="http://schemas.openxmlformats.org/officeDocument/2006/relationships/slide" Target="/ppt/slides/slide4.xml" Id="R52ab092eaba24631" /><Relationship Type="http://schemas.openxmlformats.org/officeDocument/2006/relationships/slide" Target="/ppt/slides/slide5.xml" Id="R6f9e4e48a7804be2" /><Relationship Type="http://schemas.openxmlformats.org/officeDocument/2006/relationships/slide" Target="/ppt/slides/slide6.xml" Id="Rcdf6e1dd83ea4e3f" /><Relationship Type="http://schemas.openxmlformats.org/officeDocument/2006/relationships/slide" Target="/ppt/slides/slide7.xml" Id="R6a4df95ac4b9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feb72392f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8352371e4db6" /><Relationship Type="http://schemas.openxmlformats.org/officeDocument/2006/relationships/theme" Target="/ppt/slideMasters/theme/theme1.xml" Id="R7c189a9a53e2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e8352371e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56448a64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d88a93a44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356f16a01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8151acdf9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24d9dbd2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cb892a12b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38ee6f9c9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KVITINGAN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KVITINGAN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TOR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Jernspurvbakken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